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85" r:id="rId2"/>
    <p:sldId id="257" r:id="rId3"/>
    <p:sldId id="286" r:id="rId4"/>
    <p:sldId id="287" r:id="rId5"/>
    <p:sldId id="288" r:id="rId6"/>
    <p:sldId id="289" r:id="rId7"/>
    <p:sldId id="290" r:id="rId8"/>
    <p:sldId id="305" r:id="rId9"/>
    <p:sldId id="306" r:id="rId10"/>
    <p:sldId id="307" r:id="rId11"/>
    <p:sldId id="291" r:id="rId12"/>
    <p:sldId id="292" r:id="rId13"/>
    <p:sldId id="294" r:id="rId14"/>
    <p:sldId id="293" r:id="rId15"/>
    <p:sldId id="295" r:id="rId16"/>
    <p:sldId id="296" r:id="rId17"/>
    <p:sldId id="297" r:id="rId18"/>
    <p:sldId id="302" r:id="rId19"/>
    <p:sldId id="303" r:id="rId20"/>
    <p:sldId id="298" r:id="rId21"/>
    <p:sldId id="299" r:id="rId22"/>
    <p:sldId id="300" r:id="rId23"/>
    <p:sldId id="309" r:id="rId24"/>
    <p:sldId id="308" r:id="rId25"/>
    <p:sldId id="317" r:id="rId26"/>
    <p:sldId id="321" r:id="rId27"/>
    <p:sldId id="310" r:id="rId28"/>
    <p:sldId id="314" r:id="rId29"/>
    <p:sldId id="311" r:id="rId30"/>
    <p:sldId id="312" r:id="rId31"/>
    <p:sldId id="313" r:id="rId32"/>
    <p:sldId id="315" r:id="rId33"/>
    <p:sldId id="316" r:id="rId34"/>
    <p:sldId id="318" r:id="rId35"/>
    <p:sldId id="319" r:id="rId36"/>
    <p:sldId id="322" r:id="rId37"/>
    <p:sldId id="320"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346" r:id="rId62"/>
    <p:sldId id="30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01" autoAdjust="0"/>
    <p:restoredTop sz="94706" autoAdjust="0"/>
  </p:normalViewPr>
  <p:slideViewPr>
    <p:cSldViewPr>
      <p:cViewPr varScale="1">
        <p:scale>
          <a:sx n="116" d="100"/>
          <a:sy n="116" d="100"/>
        </p:scale>
        <p:origin x="144" y="108"/>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F701D-2131-43F1-A708-35887B36F587}"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1287D9EE-AB16-4A13-8D1E-A6BF22F15097}">
      <dgm:prSet/>
      <dgm:spPr/>
      <dgm:t>
        <a:bodyPr/>
        <a:lstStyle/>
        <a:p>
          <a:pPr rtl="0"/>
          <a:r>
            <a:rPr lang="en-US" b="1" dirty="0">
              <a:solidFill>
                <a:schemeClr val="bg2"/>
              </a:solidFill>
            </a:rPr>
            <a:t>Software specification (or requirements engineering): </a:t>
          </a:r>
        </a:p>
        <a:p>
          <a:pPr rtl="0"/>
          <a:r>
            <a:rPr lang="en-US" dirty="0">
              <a:solidFill>
                <a:schemeClr val="bg2"/>
              </a:solidFill>
            </a:rPr>
            <a:t>Define the main functionalities of the software and the constrains around them.</a:t>
          </a:r>
        </a:p>
      </dgm:t>
    </dgm:pt>
    <dgm:pt modelId="{A264DE30-C391-47C3-A538-E2278FDD7741}" type="parTrans" cxnId="{641A6EC8-2BF3-4DCD-8C00-675982DD17E7}">
      <dgm:prSet/>
      <dgm:spPr/>
      <dgm:t>
        <a:bodyPr/>
        <a:lstStyle/>
        <a:p>
          <a:endParaRPr lang="en-US">
            <a:solidFill>
              <a:schemeClr val="bg2"/>
            </a:solidFill>
          </a:endParaRPr>
        </a:p>
      </dgm:t>
    </dgm:pt>
    <dgm:pt modelId="{9327D7B9-49CF-4810-8B9F-4E3AF4BC44AA}" type="sibTrans" cxnId="{641A6EC8-2BF3-4DCD-8C00-675982DD17E7}">
      <dgm:prSet/>
      <dgm:spPr/>
      <dgm:t>
        <a:bodyPr/>
        <a:lstStyle/>
        <a:p>
          <a:endParaRPr lang="en-US">
            <a:solidFill>
              <a:schemeClr val="bg2"/>
            </a:solidFill>
          </a:endParaRPr>
        </a:p>
      </dgm:t>
    </dgm:pt>
    <dgm:pt modelId="{78BB3FF1-3985-4D4E-9631-1C7E57A9A863}">
      <dgm:prSet/>
      <dgm:spPr/>
      <dgm:t>
        <a:bodyPr/>
        <a:lstStyle/>
        <a:p>
          <a:pPr rtl="0"/>
          <a:r>
            <a:rPr lang="en-US" dirty="0">
              <a:solidFill>
                <a:schemeClr val="bg2"/>
              </a:solidFill>
            </a:rPr>
            <a:t>S</a:t>
          </a:r>
          <a:r>
            <a:rPr lang="en-US" b="1" dirty="0">
              <a:solidFill>
                <a:schemeClr val="bg2"/>
              </a:solidFill>
            </a:rPr>
            <a:t>oftware design and implementation</a:t>
          </a:r>
          <a:r>
            <a:rPr lang="en-US" dirty="0">
              <a:solidFill>
                <a:schemeClr val="bg2"/>
              </a:solidFill>
            </a:rPr>
            <a:t>: </a:t>
          </a:r>
        </a:p>
        <a:p>
          <a:pPr rtl="0"/>
          <a:r>
            <a:rPr lang="en-US" dirty="0">
              <a:solidFill>
                <a:schemeClr val="bg2"/>
              </a:solidFill>
            </a:rPr>
            <a:t>The software is to be designed and programmed.</a:t>
          </a:r>
        </a:p>
      </dgm:t>
    </dgm:pt>
    <dgm:pt modelId="{3E2146AC-4F33-4B1A-AF27-F61449ED63B2}" type="parTrans" cxnId="{BC57B5DC-0B86-445E-A0A6-A646B589B1CD}">
      <dgm:prSet/>
      <dgm:spPr/>
      <dgm:t>
        <a:bodyPr/>
        <a:lstStyle/>
        <a:p>
          <a:endParaRPr lang="en-US">
            <a:solidFill>
              <a:schemeClr val="bg2"/>
            </a:solidFill>
          </a:endParaRPr>
        </a:p>
      </dgm:t>
    </dgm:pt>
    <dgm:pt modelId="{A56D2CDB-2566-40B6-B2A0-42B237C6F58B}" type="sibTrans" cxnId="{BC57B5DC-0B86-445E-A0A6-A646B589B1CD}">
      <dgm:prSet/>
      <dgm:spPr/>
      <dgm:t>
        <a:bodyPr/>
        <a:lstStyle/>
        <a:p>
          <a:endParaRPr lang="en-US">
            <a:solidFill>
              <a:schemeClr val="bg2"/>
            </a:solidFill>
          </a:endParaRPr>
        </a:p>
      </dgm:t>
    </dgm:pt>
    <dgm:pt modelId="{2F12C84D-2521-428F-BCFC-918F464DCD07}">
      <dgm:prSet/>
      <dgm:spPr/>
      <dgm:t>
        <a:bodyPr/>
        <a:lstStyle/>
        <a:p>
          <a:pPr rtl="0"/>
          <a:r>
            <a:rPr lang="en-US" b="1" dirty="0">
              <a:solidFill>
                <a:schemeClr val="bg2"/>
              </a:solidFill>
            </a:rPr>
            <a:t>Software verification and validation</a:t>
          </a:r>
          <a:r>
            <a:rPr lang="en-US" dirty="0">
              <a:solidFill>
                <a:schemeClr val="bg2"/>
              </a:solidFill>
            </a:rPr>
            <a:t>: </a:t>
          </a:r>
        </a:p>
        <a:p>
          <a:pPr rtl="0"/>
          <a:r>
            <a:rPr lang="en-US" dirty="0">
              <a:solidFill>
                <a:schemeClr val="bg2"/>
              </a:solidFill>
            </a:rPr>
            <a:t>The software must conforms to it’s specification and meets the customer needs.</a:t>
          </a:r>
        </a:p>
      </dgm:t>
    </dgm:pt>
    <dgm:pt modelId="{CC1045D6-D1A9-4817-A153-ADFE95C18319}" type="parTrans" cxnId="{0F1488AF-3334-4BB0-998D-E993B31C476E}">
      <dgm:prSet/>
      <dgm:spPr/>
      <dgm:t>
        <a:bodyPr/>
        <a:lstStyle/>
        <a:p>
          <a:endParaRPr lang="en-US">
            <a:solidFill>
              <a:schemeClr val="bg2"/>
            </a:solidFill>
          </a:endParaRPr>
        </a:p>
      </dgm:t>
    </dgm:pt>
    <dgm:pt modelId="{8C93883A-1C5A-4D11-B813-7BEB400F83BF}" type="sibTrans" cxnId="{0F1488AF-3334-4BB0-998D-E993B31C476E}">
      <dgm:prSet/>
      <dgm:spPr/>
      <dgm:t>
        <a:bodyPr/>
        <a:lstStyle/>
        <a:p>
          <a:endParaRPr lang="en-US">
            <a:solidFill>
              <a:schemeClr val="bg2"/>
            </a:solidFill>
          </a:endParaRPr>
        </a:p>
      </dgm:t>
    </dgm:pt>
    <dgm:pt modelId="{043E236C-9472-475A-8048-A4D145B01216}">
      <dgm:prSet/>
      <dgm:spPr/>
      <dgm:t>
        <a:bodyPr/>
        <a:lstStyle/>
        <a:p>
          <a:pPr rtl="0"/>
          <a:r>
            <a:rPr lang="en-US" b="1" dirty="0">
              <a:solidFill>
                <a:schemeClr val="bg2"/>
              </a:solidFill>
            </a:rPr>
            <a:t>Software evolution</a:t>
          </a:r>
          <a:r>
            <a:rPr lang="en-US" dirty="0">
              <a:solidFill>
                <a:schemeClr val="bg2"/>
              </a:solidFill>
            </a:rPr>
            <a:t> (software maintenance): </a:t>
          </a:r>
        </a:p>
        <a:p>
          <a:pPr rtl="0"/>
          <a:r>
            <a:rPr lang="en-US" dirty="0">
              <a:solidFill>
                <a:schemeClr val="bg2"/>
              </a:solidFill>
            </a:rPr>
            <a:t>The software is being modified to meet customer and market requirements changes.</a:t>
          </a:r>
        </a:p>
      </dgm:t>
    </dgm:pt>
    <dgm:pt modelId="{65ADE2E0-2C19-4F48-B4FC-4C1E0AD39A31}" type="parTrans" cxnId="{7F3AB1AA-7D81-44E3-AC18-6E776EDC47A8}">
      <dgm:prSet/>
      <dgm:spPr/>
      <dgm:t>
        <a:bodyPr/>
        <a:lstStyle/>
        <a:p>
          <a:endParaRPr lang="en-US">
            <a:solidFill>
              <a:schemeClr val="bg2"/>
            </a:solidFill>
          </a:endParaRPr>
        </a:p>
      </dgm:t>
    </dgm:pt>
    <dgm:pt modelId="{3518E8C5-F07D-4AF7-92DE-39726A966111}" type="sibTrans" cxnId="{7F3AB1AA-7D81-44E3-AC18-6E776EDC47A8}">
      <dgm:prSet/>
      <dgm:spPr/>
      <dgm:t>
        <a:bodyPr/>
        <a:lstStyle/>
        <a:p>
          <a:endParaRPr lang="en-US">
            <a:solidFill>
              <a:schemeClr val="bg2"/>
            </a:solidFill>
          </a:endParaRPr>
        </a:p>
      </dgm:t>
    </dgm:pt>
    <dgm:pt modelId="{D6C423E5-AD24-4557-A2DA-AB3176FAD7D6}" type="pres">
      <dgm:prSet presAssocID="{19EF701D-2131-43F1-A708-35887B36F587}" presName="Name0" presStyleCnt="0">
        <dgm:presLayoutVars>
          <dgm:chMax val="11"/>
          <dgm:chPref val="11"/>
          <dgm:dir/>
          <dgm:resizeHandles/>
        </dgm:presLayoutVars>
      </dgm:prSet>
      <dgm:spPr/>
      <dgm:t>
        <a:bodyPr/>
        <a:lstStyle/>
        <a:p>
          <a:endParaRPr lang="en-US"/>
        </a:p>
      </dgm:t>
    </dgm:pt>
    <dgm:pt modelId="{3B0EAF03-FD63-4ECE-ACE0-140746F2639E}" type="pres">
      <dgm:prSet presAssocID="{043E236C-9472-475A-8048-A4D145B01216}" presName="Accent4" presStyleCnt="0"/>
      <dgm:spPr/>
    </dgm:pt>
    <dgm:pt modelId="{B5765F1A-E1F1-4C75-8601-39C01D6E0A84}" type="pres">
      <dgm:prSet presAssocID="{043E236C-9472-475A-8048-A4D145B01216}" presName="Accent" presStyleLbl="node1" presStyleIdx="0" presStyleCnt="4"/>
      <dgm:spPr/>
    </dgm:pt>
    <dgm:pt modelId="{7E887D27-4243-4555-A61C-F4106BCA5339}" type="pres">
      <dgm:prSet presAssocID="{043E236C-9472-475A-8048-A4D145B01216}" presName="ParentBackground4" presStyleCnt="0"/>
      <dgm:spPr/>
    </dgm:pt>
    <dgm:pt modelId="{7C0023A9-6824-4CD9-B587-08CA1CDB0ECF}" type="pres">
      <dgm:prSet presAssocID="{043E236C-9472-475A-8048-A4D145B01216}" presName="ParentBackground" presStyleLbl="fgAcc1" presStyleIdx="0" presStyleCnt="4"/>
      <dgm:spPr/>
      <dgm:t>
        <a:bodyPr/>
        <a:lstStyle/>
        <a:p>
          <a:endParaRPr lang="en-US"/>
        </a:p>
      </dgm:t>
    </dgm:pt>
    <dgm:pt modelId="{C947DD51-B5DE-4E36-AA60-4BDD78A103AD}" type="pres">
      <dgm:prSet presAssocID="{043E236C-9472-475A-8048-A4D145B01216}" presName="Parent4" presStyleLbl="revTx" presStyleIdx="0" presStyleCnt="0">
        <dgm:presLayoutVars>
          <dgm:chMax val="1"/>
          <dgm:chPref val="1"/>
          <dgm:bulletEnabled val="1"/>
        </dgm:presLayoutVars>
      </dgm:prSet>
      <dgm:spPr/>
      <dgm:t>
        <a:bodyPr/>
        <a:lstStyle/>
        <a:p>
          <a:endParaRPr lang="en-US"/>
        </a:p>
      </dgm:t>
    </dgm:pt>
    <dgm:pt modelId="{071D83E0-50E4-48A0-AF40-122BB8439A61}" type="pres">
      <dgm:prSet presAssocID="{2F12C84D-2521-428F-BCFC-918F464DCD07}" presName="Accent3" presStyleCnt="0"/>
      <dgm:spPr/>
    </dgm:pt>
    <dgm:pt modelId="{2C62DF1B-2BFC-479C-A1B7-3FFB2ECB1DF0}" type="pres">
      <dgm:prSet presAssocID="{2F12C84D-2521-428F-BCFC-918F464DCD07}" presName="Accent" presStyleLbl="node1" presStyleIdx="1" presStyleCnt="4"/>
      <dgm:spPr/>
    </dgm:pt>
    <dgm:pt modelId="{AAFAE459-2898-4FD1-ABC6-57026733B248}" type="pres">
      <dgm:prSet presAssocID="{2F12C84D-2521-428F-BCFC-918F464DCD07}" presName="ParentBackground3" presStyleCnt="0"/>
      <dgm:spPr/>
    </dgm:pt>
    <dgm:pt modelId="{F0225BA1-6C46-4AD9-B555-AD2D7C5F2F43}" type="pres">
      <dgm:prSet presAssocID="{2F12C84D-2521-428F-BCFC-918F464DCD07}" presName="ParentBackground" presStyleLbl="fgAcc1" presStyleIdx="1" presStyleCnt="4"/>
      <dgm:spPr/>
      <dgm:t>
        <a:bodyPr/>
        <a:lstStyle/>
        <a:p>
          <a:endParaRPr lang="en-US"/>
        </a:p>
      </dgm:t>
    </dgm:pt>
    <dgm:pt modelId="{AB77C46F-DBFB-4BCC-865E-714323652D01}" type="pres">
      <dgm:prSet presAssocID="{2F12C84D-2521-428F-BCFC-918F464DCD07}" presName="Parent3" presStyleLbl="revTx" presStyleIdx="0" presStyleCnt="0">
        <dgm:presLayoutVars>
          <dgm:chMax val="1"/>
          <dgm:chPref val="1"/>
          <dgm:bulletEnabled val="1"/>
        </dgm:presLayoutVars>
      </dgm:prSet>
      <dgm:spPr/>
      <dgm:t>
        <a:bodyPr/>
        <a:lstStyle/>
        <a:p>
          <a:endParaRPr lang="en-US"/>
        </a:p>
      </dgm:t>
    </dgm:pt>
    <dgm:pt modelId="{82BE7997-0FB4-4E76-84EA-B43145D38383}" type="pres">
      <dgm:prSet presAssocID="{78BB3FF1-3985-4D4E-9631-1C7E57A9A863}" presName="Accent2" presStyleCnt="0"/>
      <dgm:spPr/>
    </dgm:pt>
    <dgm:pt modelId="{22E5539D-8CBC-479D-B68F-0959149DD555}" type="pres">
      <dgm:prSet presAssocID="{78BB3FF1-3985-4D4E-9631-1C7E57A9A863}" presName="Accent" presStyleLbl="node1" presStyleIdx="2" presStyleCnt="4"/>
      <dgm:spPr/>
    </dgm:pt>
    <dgm:pt modelId="{D2E9E57F-AB16-4101-BCEB-4C161BDA3981}" type="pres">
      <dgm:prSet presAssocID="{78BB3FF1-3985-4D4E-9631-1C7E57A9A863}" presName="ParentBackground2" presStyleCnt="0"/>
      <dgm:spPr/>
    </dgm:pt>
    <dgm:pt modelId="{C1109763-E2BD-487C-9BA9-E5B95EC6A85D}" type="pres">
      <dgm:prSet presAssocID="{78BB3FF1-3985-4D4E-9631-1C7E57A9A863}" presName="ParentBackground" presStyleLbl="fgAcc1" presStyleIdx="2" presStyleCnt="4"/>
      <dgm:spPr/>
      <dgm:t>
        <a:bodyPr/>
        <a:lstStyle/>
        <a:p>
          <a:endParaRPr lang="en-US"/>
        </a:p>
      </dgm:t>
    </dgm:pt>
    <dgm:pt modelId="{3D6713C8-F6EF-424D-AC5D-AB41990A9924}" type="pres">
      <dgm:prSet presAssocID="{78BB3FF1-3985-4D4E-9631-1C7E57A9A863}" presName="Parent2" presStyleLbl="revTx" presStyleIdx="0" presStyleCnt="0">
        <dgm:presLayoutVars>
          <dgm:chMax val="1"/>
          <dgm:chPref val="1"/>
          <dgm:bulletEnabled val="1"/>
        </dgm:presLayoutVars>
      </dgm:prSet>
      <dgm:spPr/>
      <dgm:t>
        <a:bodyPr/>
        <a:lstStyle/>
        <a:p>
          <a:endParaRPr lang="en-US"/>
        </a:p>
      </dgm:t>
    </dgm:pt>
    <dgm:pt modelId="{E046075F-3986-4654-872F-C8452C293B9D}" type="pres">
      <dgm:prSet presAssocID="{1287D9EE-AB16-4A13-8D1E-A6BF22F15097}" presName="Accent1" presStyleCnt="0"/>
      <dgm:spPr/>
    </dgm:pt>
    <dgm:pt modelId="{E03F260D-0856-41B1-AE5C-3095C8A91C58}" type="pres">
      <dgm:prSet presAssocID="{1287D9EE-AB16-4A13-8D1E-A6BF22F15097}" presName="Accent" presStyleLbl="node1" presStyleIdx="3" presStyleCnt="4"/>
      <dgm:spPr/>
    </dgm:pt>
    <dgm:pt modelId="{3B378C1F-6310-4A81-8B6F-2F1A281CB845}" type="pres">
      <dgm:prSet presAssocID="{1287D9EE-AB16-4A13-8D1E-A6BF22F15097}" presName="ParentBackground1" presStyleCnt="0"/>
      <dgm:spPr/>
    </dgm:pt>
    <dgm:pt modelId="{F41D6A32-1BF7-42EC-A0FC-F1011ADE2654}" type="pres">
      <dgm:prSet presAssocID="{1287D9EE-AB16-4A13-8D1E-A6BF22F15097}" presName="ParentBackground" presStyleLbl="fgAcc1" presStyleIdx="3" presStyleCnt="4"/>
      <dgm:spPr/>
      <dgm:t>
        <a:bodyPr/>
        <a:lstStyle/>
        <a:p>
          <a:endParaRPr lang="en-US"/>
        </a:p>
      </dgm:t>
    </dgm:pt>
    <dgm:pt modelId="{B2430E9E-75C6-485B-B97C-57C5D564E865}" type="pres">
      <dgm:prSet presAssocID="{1287D9EE-AB16-4A13-8D1E-A6BF22F15097}" presName="Parent1" presStyleLbl="revTx" presStyleIdx="0" presStyleCnt="0">
        <dgm:presLayoutVars>
          <dgm:chMax val="1"/>
          <dgm:chPref val="1"/>
          <dgm:bulletEnabled val="1"/>
        </dgm:presLayoutVars>
      </dgm:prSet>
      <dgm:spPr/>
      <dgm:t>
        <a:bodyPr/>
        <a:lstStyle/>
        <a:p>
          <a:endParaRPr lang="en-US"/>
        </a:p>
      </dgm:t>
    </dgm:pt>
  </dgm:ptLst>
  <dgm:cxnLst>
    <dgm:cxn modelId="{16D35971-AE0B-4286-971C-1B044598C311}" type="presOf" srcId="{1287D9EE-AB16-4A13-8D1E-A6BF22F15097}" destId="{B2430E9E-75C6-485B-B97C-57C5D564E865}" srcOrd="1" destOrd="0" presId="urn:microsoft.com/office/officeart/2011/layout/CircleProcess"/>
    <dgm:cxn modelId="{C1A932F1-8B47-4C54-BFDB-5BF786445708}" type="presOf" srcId="{78BB3FF1-3985-4D4E-9631-1C7E57A9A863}" destId="{3D6713C8-F6EF-424D-AC5D-AB41990A9924}" srcOrd="1" destOrd="0" presId="urn:microsoft.com/office/officeart/2011/layout/CircleProcess"/>
    <dgm:cxn modelId="{DA41B70A-507E-44AC-90AA-9E78D59EADB7}" type="presOf" srcId="{78BB3FF1-3985-4D4E-9631-1C7E57A9A863}" destId="{C1109763-E2BD-487C-9BA9-E5B95EC6A85D}" srcOrd="0" destOrd="0" presId="urn:microsoft.com/office/officeart/2011/layout/CircleProcess"/>
    <dgm:cxn modelId="{641A6EC8-2BF3-4DCD-8C00-675982DD17E7}" srcId="{19EF701D-2131-43F1-A708-35887B36F587}" destId="{1287D9EE-AB16-4A13-8D1E-A6BF22F15097}" srcOrd="0" destOrd="0" parTransId="{A264DE30-C391-47C3-A538-E2278FDD7741}" sibTransId="{9327D7B9-49CF-4810-8B9F-4E3AF4BC44AA}"/>
    <dgm:cxn modelId="{C8EC0BE2-4A85-4135-AEDC-69A99EA6E75E}" type="presOf" srcId="{043E236C-9472-475A-8048-A4D145B01216}" destId="{7C0023A9-6824-4CD9-B587-08CA1CDB0ECF}" srcOrd="0" destOrd="0" presId="urn:microsoft.com/office/officeart/2011/layout/CircleProcess"/>
    <dgm:cxn modelId="{7F3AB1AA-7D81-44E3-AC18-6E776EDC47A8}" srcId="{19EF701D-2131-43F1-A708-35887B36F587}" destId="{043E236C-9472-475A-8048-A4D145B01216}" srcOrd="3" destOrd="0" parTransId="{65ADE2E0-2C19-4F48-B4FC-4C1E0AD39A31}" sibTransId="{3518E8C5-F07D-4AF7-92DE-39726A966111}"/>
    <dgm:cxn modelId="{87FE1D11-392C-4DCB-8104-C4AEF8592408}" type="presOf" srcId="{2F12C84D-2521-428F-BCFC-918F464DCD07}" destId="{AB77C46F-DBFB-4BCC-865E-714323652D01}" srcOrd="1" destOrd="0" presId="urn:microsoft.com/office/officeart/2011/layout/CircleProcess"/>
    <dgm:cxn modelId="{BC57B5DC-0B86-445E-A0A6-A646B589B1CD}" srcId="{19EF701D-2131-43F1-A708-35887B36F587}" destId="{78BB3FF1-3985-4D4E-9631-1C7E57A9A863}" srcOrd="1" destOrd="0" parTransId="{3E2146AC-4F33-4B1A-AF27-F61449ED63B2}" sibTransId="{A56D2CDB-2566-40B6-B2A0-42B237C6F58B}"/>
    <dgm:cxn modelId="{FE245C56-207E-4568-AE37-F2B3BEDE8112}" type="presOf" srcId="{043E236C-9472-475A-8048-A4D145B01216}" destId="{C947DD51-B5DE-4E36-AA60-4BDD78A103AD}" srcOrd="1" destOrd="0" presId="urn:microsoft.com/office/officeart/2011/layout/CircleProcess"/>
    <dgm:cxn modelId="{0F1488AF-3334-4BB0-998D-E993B31C476E}" srcId="{19EF701D-2131-43F1-A708-35887B36F587}" destId="{2F12C84D-2521-428F-BCFC-918F464DCD07}" srcOrd="2" destOrd="0" parTransId="{CC1045D6-D1A9-4817-A153-ADFE95C18319}" sibTransId="{8C93883A-1C5A-4D11-B813-7BEB400F83BF}"/>
    <dgm:cxn modelId="{26A6EDC1-4B46-4C9F-98C5-2D24E46FD9C4}" type="presOf" srcId="{2F12C84D-2521-428F-BCFC-918F464DCD07}" destId="{F0225BA1-6C46-4AD9-B555-AD2D7C5F2F43}" srcOrd="0" destOrd="0" presId="urn:microsoft.com/office/officeart/2011/layout/CircleProcess"/>
    <dgm:cxn modelId="{783E831A-6603-4B4D-A519-572E012FE2E4}" type="presOf" srcId="{19EF701D-2131-43F1-A708-35887B36F587}" destId="{D6C423E5-AD24-4557-A2DA-AB3176FAD7D6}" srcOrd="0" destOrd="0" presId="urn:microsoft.com/office/officeart/2011/layout/CircleProcess"/>
    <dgm:cxn modelId="{4E1C8E96-DB3E-4716-8EC4-AC57BAB662AE}" type="presOf" srcId="{1287D9EE-AB16-4A13-8D1E-A6BF22F15097}" destId="{F41D6A32-1BF7-42EC-A0FC-F1011ADE2654}" srcOrd="0" destOrd="0" presId="urn:microsoft.com/office/officeart/2011/layout/CircleProcess"/>
    <dgm:cxn modelId="{E5CDD250-4A41-460F-8FC3-C8CD48D4A250}" type="presParOf" srcId="{D6C423E5-AD24-4557-A2DA-AB3176FAD7D6}" destId="{3B0EAF03-FD63-4ECE-ACE0-140746F2639E}" srcOrd="0" destOrd="0" presId="urn:microsoft.com/office/officeart/2011/layout/CircleProcess"/>
    <dgm:cxn modelId="{C6EC77B4-D612-440E-A4D7-7FB8EAE5E71E}" type="presParOf" srcId="{3B0EAF03-FD63-4ECE-ACE0-140746F2639E}" destId="{B5765F1A-E1F1-4C75-8601-39C01D6E0A84}" srcOrd="0" destOrd="0" presId="urn:microsoft.com/office/officeart/2011/layout/CircleProcess"/>
    <dgm:cxn modelId="{B15F46B0-8254-4AFF-B69E-0778613E66E7}" type="presParOf" srcId="{D6C423E5-AD24-4557-A2DA-AB3176FAD7D6}" destId="{7E887D27-4243-4555-A61C-F4106BCA5339}" srcOrd="1" destOrd="0" presId="urn:microsoft.com/office/officeart/2011/layout/CircleProcess"/>
    <dgm:cxn modelId="{274B100D-71D7-40AC-AE41-64D1CFCBBD0A}" type="presParOf" srcId="{7E887D27-4243-4555-A61C-F4106BCA5339}" destId="{7C0023A9-6824-4CD9-B587-08CA1CDB0ECF}" srcOrd="0" destOrd="0" presId="urn:microsoft.com/office/officeart/2011/layout/CircleProcess"/>
    <dgm:cxn modelId="{CDABDD65-2BEB-4E67-9244-04FD539B9905}" type="presParOf" srcId="{D6C423E5-AD24-4557-A2DA-AB3176FAD7D6}" destId="{C947DD51-B5DE-4E36-AA60-4BDD78A103AD}" srcOrd="2" destOrd="0" presId="urn:microsoft.com/office/officeart/2011/layout/CircleProcess"/>
    <dgm:cxn modelId="{3A6963D0-0D5F-447A-92C3-BC704B0673C8}" type="presParOf" srcId="{D6C423E5-AD24-4557-A2DA-AB3176FAD7D6}" destId="{071D83E0-50E4-48A0-AF40-122BB8439A61}" srcOrd="3" destOrd="0" presId="urn:microsoft.com/office/officeart/2011/layout/CircleProcess"/>
    <dgm:cxn modelId="{073D127D-A72C-499F-846E-3C5DE6A73523}" type="presParOf" srcId="{071D83E0-50E4-48A0-AF40-122BB8439A61}" destId="{2C62DF1B-2BFC-479C-A1B7-3FFB2ECB1DF0}" srcOrd="0" destOrd="0" presId="urn:microsoft.com/office/officeart/2011/layout/CircleProcess"/>
    <dgm:cxn modelId="{B1AFF002-F70C-4E2A-AFB4-C983786F0F72}" type="presParOf" srcId="{D6C423E5-AD24-4557-A2DA-AB3176FAD7D6}" destId="{AAFAE459-2898-4FD1-ABC6-57026733B248}" srcOrd="4" destOrd="0" presId="urn:microsoft.com/office/officeart/2011/layout/CircleProcess"/>
    <dgm:cxn modelId="{B1B4B4B3-A062-4207-ADFC-946F85C5D516}" type="presParOf" srcId="{AAFAE459-2898-4FD1-ABC6-57026733B248}" destId="{F0225BA1-6C46-4AD9-B555-AD2D7C5F2F43}" srcOrd="0" destOrd="0" presId="urn:microsoft.com/office/officeart/2011/layout/CircleProcess"/>
    <dgm:cxn modelId="{1B160ED6-5F00-4A4B-9EDF-483BE7E42810}" type="presParOf" srcId="{D6C423E5-AD24-4557-A2DA-AB3176FAD7D6}" destId="{AB77C46F-DBFB-4BCC-865E-714323652D01}" srcOrd="5" destOrd="0" presId="urn:microsoft.com/office/officeart/2011/layout/CircleProcess"/>
    <dgm:cxn modelId="{530999E7-C057-4F4D-80D3-2A94AEC9705B}" type="presParOf" srcId="{D6C423E5-AD24-4557-A2DA-AB3176FAD7D6}" destId="{82BE7997-0FB4-4E76-84EA-B43145D38383}" srcOrd="6" destOrd="0" presId="urn:microsoft.com/office/officeart/2011/layout/CircleProcess"/>
    <dgm:cxn modelId="{4BEB63C5-2015-447B-9ED4-CBB2EDD51871}" type="presParOf" srcId="{82BE7997-0FB4-4E76-84EA-B43145D38383}" destId="{22E5539D-8CBC-479D-B68F-0959149DD555}" srcOrd="0" destOrd="0" presId="urn:microsoft.com/office/officeart/2011/layout/CircleProcess"/>
    <dgm:cxn modelId="{D695CEFC-0B86-4B26-A42A-0523ECBB5D52}" type="presParOf" srcId="{D6C423E5-AD24-4557-A2DA-AB3176FAD7D6}" destId="{D2E9E57F-AB16-4101-BCEB-4C161BDA3981}" srcOrd="7" destOrd="0" presId="urn:microsoft.com/office/officeart/2011/layout/CircleProcess"/>
    <dgm:cxn modelId="{C2207178-8490-40F9-AF5A-67C550E22C5D}" type="presParOf" srcId="{D2E9E57F-AB16-4101-BCEB-4C161BDA3981}" destId="{C1109763-E2BD-487C-9BA9-E5B95EC6A85D}" srcOrd="0" destOrd="0" presId="urn:microsoft.com/office/officeart/2011/layout/CircleProcess"/>
    <dgm:cxn modelId="{FDB18BD1-7871-42C8-991D-9781ADD0236C}" type="presParOf" srcId="{D6C423E5-AD24-4557-A2DA-AB3176FAD7D6}" destId="{3D6713C8-F6EF-424D-AC5D-AB41990A9924}" srcOrd="8" destOrd="0" presId="urn:microsoft.com/office/officeart/2011/layout/CircleProcess"/>
    <dgm:cxn modelId="{49D74F15-FEE7-401D-84B6-08AF59B86500}" type="presParOf" srcId="{D6C423E5-AD24-4557-A2DA-AB3176FAD7D6}" destId="{E046075F-3986-4654-872F-C8452C293B9D}" srcOrd="9" destOrd="0" presId="urn:microsoft.com/office/officeart/2011/layout/CircleProcess"/>
    <dgm:cxn modelId="{31CBB086-BC1F-4FF7-8650-1E9AB34EF67D}" type="presParOf" srcId="{E046075F-3986-4654-872F-C8452C293B9D}" destId="{E03F260D-0856-41B1-AE5C-3095C8A91C58}" srcOrd="0" destOrd="0" presId="urn:microsoft.com/office/officeart/2011/layout/CircleProcess"/>
    <dgm:cxn modelId="{EE294115-5739-45C9-9ED5-553549171C71}" type="presParOf" srcId="{D6C423E5-AD24-4557-A2DA-AB3176FAD7D6}" destId="{3B378C1F-6310-4A81-8B6F-2F1A281CB845}" srcOrd="10" destOrd="0" presId="urn:microsoft.com/office/officeart/2011/layout/CircleProcess"/>
    <dgm:cxn modelId="{BE569241-F5AB-42FA-AF4B-B86486DE5E42}" type="presParOf" srcId="{3B378C1F-6310-4A81-8B6F-2F1A281CB845}" destId="{F41D6A32-1BF7-42EC-A0FC-F1011ADE2654}" srcOrd="0" destOrd="0" presId="urn:microsoft.com/office/officeart/2011/layout/CircleProcess"/>
    <dgm:cxn modelId="{4C50C775-0D7F-413A-9509-1657F54FB7B4}" type="presParOf" srcId="{D6C423E5-AD24-4557-A2DA-AB3176FAD7D6}" destId="{B2430E9E-75C6-485B-B97C-57C5D564E865}"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B5F2028-4156-46B9-82E3-CDA4B534FE10}" type="doc">
      <dgm:prSet loTypeId="urn:microsoft.com/office/officeart/2005/8/layout/hList9" loCatId="list" qsTypeId="urn:microsoft.com/office/officeart/2005/8/quickstyle/simple1" qsCatId="simple" csTypeId="urn:microsoft.com/office/officeart/2005/8/colors/accent2_4" csCatId="accent2" phldr="1"/>
      <dgm:spPr/>
      <dgm:t>
        <a:bodyPr/>
        <a:lstStyle/>
        <a:p>
          <a:endParaRPr lang="en-US"/>
        </a:p>
      </dgm:t>
    </dgm:pt>
    <dgm:pt modelId="{BAD3A0A2-2788-4A94-9236-E3733FF76253}">
      <dgm:prSet custT="1"/>
      <dgm:spPr/>
      <dgm:t>
        <a:bodyPr/>
        <a:lstStyle/>
        <a:p>
          <a:pPr rtl="0"/>
          <a:r>
            <a:rPr lang="en-US" sz="2000" dirty="0" smtClean="0">
              <a:solidFill>
                <a:schemeClr val="tx1"/>
              </a:solidFill>
            </a:rPr>
            <a:t>Change anticipation</a:t>
          </a:r>
          <a:endParaRPr lang="en-US" sz="2000" dirty="0">
            <a:solidFill>
              <a:schemeClr val="tx1"/>
            </a:solidFill>
          </a:endParaRPr>
        </a:p>
      </dgm:t>
    </dgm:pt>
    <dgm:pt modelId="{B3B91C64-4581-45AB-9EA9-4D337AA80438}" type="parTrans" cxnId="{14EE3CA2-E13F-429F-BC05-EBA30EAA2255}">
      <dgm:prSet/>
      <dgm:spPr/>
      <dgm:t>
        <a:bodyPr/>
        <a:lstStyle/>
        <a:p>
          <a:endParaRPr lang="en-US">
            <a:solidFill>
              <a:schemeClr val="bg1"/>
            </a:solidFill>
          </a:endParaRPr>
        </a:p>
      </dgm:t>
    </dgm:pt>
    <dgm:pt modelId="{23F2E330-A982-48C2-9459-F327389E59F1}" type="sibTrans" cxnId="{14EE3CA2-E13F-429F-BC05-EBA30EAA2255}">
      <dgm:prSet/>
      <dgm:spPr/>
      <dgm:t>
        <a:bodyPr/>
        <a:lstStyle/>
        <a:p>
          <a:endParaRPr lang="en-US">
            <a:solidFill>
              <a:schemeClr val="bg1"/>
            </a:solidFill>
          </a:endParaRPr>
        </a:p>
      </dgm:t>
    </dgm:pt>
    <dgm:pt modelId="{5C27738F-CBB5-441A-B901-13E3E55C3AC0}">
      <dgm:prSet/>
      <dgm:spPr/>
      <dgm:t>
        <a:bodyPr/>
        <a:lstStyle/>
        <a:p>
          <a:pPr algn="l"/>
          <a:r>
            <a:rPr lang="en-US" dirty="0" smtClean="0"/>
            <a:t>For example, a prototype system may be developed to show some key features of the system to customers. They can experiment with the prototype and refine their requirements before committing to high software production cost.</a:t>
          </a:r>
          <a:endParaRPr lang="en-US" dirty="0"/>
        </a:p>
      </dgm:t>
    </dgm:pt>
    <dgm:pt modelId="{16EF28DF-73BC-4B68-8A67-B5648C4682C2}" type="parTrans" cxnId="{0AE444ED-0719-41F6-96D6-03C52C80EECB}">
      <dgm:prSet/>
      <dgm:spPr/>
      <dgm:t>
        <a:bodyPr/>
        <a:lstStyle/>
        <a:p>
          <a:endParaRPr lang="en-US"/>
        </a:p>
      </dgm:t>
    </dgm:pt>
    <dgm:pt modelId="{4D960332-BAE9-4252-882B-E504478ABF1D}" type="sibTrans" cxnId="{0AE444ED-0719-41F6-96D6-03C52C80EECB}">
      <dgm:prSet/>
      <dgm:spPr/>
      <dgm:t>
        <a:bodyPr/>
        <a:lstStyle/>
        <a:p>
          <a:endParaRPr lang="en-US"/>
        </a:p>
      </dgm:t>
    </dgm:pt>
    <dgm:pt modelId="{4D5685DA-EEB6-4DC8-BDA5-7D8240344FC3}">
      <dgm:prSet/>
      <dgm:spPr/>
      <dgm:t>
        <a:bodyPr/>
        <a:lstStyle/>
        <a:p>
          <a:r>
            <a:rPr lang="en-US" dirty="0" smtClean="0">
              <a:solidFill>
                <a:schemeClr val="bg1"/>
              </a:solidFill>
            </a:rPr>
            <a:t>Change Tolerance</a:t>
          </a:r>
        </a:p>
      </dgm:t>
    </dgm:pt>
    <dgm:pt modelId="{315745F3-6D04-4574-900D-67405CD0A019}" type="parTrans" cxnId="{1AE549DF-D75B-4F18-989C-16BB27642C03}">
      <dgm:prSet/>
      <dgm:spPr/>
      <dgm:t>
        <a:bodyPr/>
        <a:lstStyle/>
        <a:p>
          <a:endParaRPr lang="en-US"/>
        </a:p>
      </dgm:t>
    </dgm:pt>
    <dgm:pt modelId="{7DC1C6B6-D74F-489B-B90A-8744CE566228}" type="sibTrans" cxnId="{1AE549DF-D75B-4F18-989C-16BB27642C03}">
      <dgm:prSet/>
      <dgm:spPr/>
      <dgm:t>
        <a:bodyPr/>
        <a:lstStyle/>
        <a:p>
          <a:endParaRPr lang="en-US"/>
        </a:p>
      </dgm:t>
    </dgm:pt>
    <dgm:pt modelId="{493A9836-3A94-406E-ADCB-87AFCFD07227}">
      <dgm:prSet/>
      <dgm:spPr/>
      <dgm:t>
        <a:bodyPr/>
        <a:lstStyle/>
        <a:p>
          <a:r>
            <a:rPr lang="en-US" dirty="0" smtClean="0"/>
            <a:t>Proposed changes may be implemented in increments that have not yet been developed. If this is impossible, then only a single increment (a small part of the system) may have to be altered to incorporate the change.</a:t>
          </a:r>
          <a:endParaRPr lang="en-US" dirty="0"/>
        </a:p>
      </dgm:t>
    </dgm:pt>
    <dgm:pt modelId="{3E3E9207-E493-4AEB-B13C-5DB5E24FCA68}" type="parTrans" cxnId="{335C98DB-E57B-4CA5-8188-04BE8EB3574B}">
      <dgm:prSet/>
      <dgm:spPr/>
      <dgm:t>
        <a:bodyPr/>
        <a:lstStyle/>
        <a:p>
          <a:endParaRPr lang="en-US"/>
        </a:p>
      </dgm:t>
    </dgm:pt>
    <dgm:pt modelId="{00EC64B2-7751-40C9-B114-93D273F074FF}" type="sibTrans" cxnId="{335C98DB-E57B-4CA5-8188-04BE8EB3574B}">
      <dgm:prSet/>
      <dgm:spPr/>
      <dgm:t>
        <a:bodyPr/>
        <a:lstStyle/>
        <a:p>
          <a:endParaRPr lang="en-US"/>
        </a:p>
      </dgm:t>
    </dgm:pt>
    <dgm:pt modelId="{D292C536-7D1E-4173-8BA7-58DDFD4EA0EF}" type="pres">
      <dgm:prSet presAssocID="{EB5F2028-4156-46B9-82E3-CDA4B534FE10}" presName="list" presStyleCnt="0">
        <dgm:presLayoutVars>
          <dgm:dir/>
          <dgm:animLvl val="lvl"/>
        </dgm:presLayoutVars>
      </dgm:prSet>
      <dgm:spPr/>
      <dgm:t>
        <a:bodyPr/>
        <a:lstStyle/>
        <a:p>
          <a:endParaRPr lang="en-US"/>
        </a:p>
      </dgm:t>
    </dgm:pt>
    <dgm:pt modelId="{48EFEE92-4974-4C68-9E52-E5535CA4CECB}" type="pres">
      <dgm:prSet presAssocID="{BAD3A0A2-2788-4A94-9236-E3733FF76253}" presName="posSpace" presStyleCnt="0"/>
      <dgm:spPr/>
    </dgm:pt>
    <dgm:pt modelId="{0AEBE862-5280-44E5-8286-8267D38B4942}" type="pres">
      <dgm:prSet presAssocID="{BAD3A0A2-2788-4A94-9236-E3733FF76253}" presName="vertFlow" presStyleCnt="0"/>
      <dgm:spPr/>
    </dgm:pt>
    <dgm:pt modelId="{49DB3124-65A4-4ED5-83AC-D27142ADC3A2}" type="pres">
      <dgm:prSet presAssocID="{BAD3A0A2-2788-4A94-9236-E3733FF76253}" presName="topSpace" presStyleCnt="0"/>
      <dgm:spPr/>
    </dgm:pt>
    <dgm:pt modelId="{9E97BA1F-FBCE-41FF-A319-8E76EF4B64A1}" type="pres">
      <dgm:prSet presAssocID="{BAD3A0A2-2788-4A94-9236-E3733FF76253}" presName="firstComp" presStyleCnt="0"/>
      <dgm:spPr/>
    </dgm:pt>
    <dgm:pt modelId="{64491C3F-3342-4376-BEE4-D615FEC9A403}" type="pres">
      <dgm:prSet presAssocID="{BAD3A0A2-2788-4A94-9236-E3733FF76253}" presName="firstChild" presStyleLbl="bgAccFollowNode1" presStyleIdx="0" presStyleCnt="2" custLinFactNeighborX="2425" custLinFactNeighborY="267"/>
      <dgm:spPr/>
      <dgm:t>
        <a:bodyPr/>
        <a:lstStyle/>
        <a:p>
          <a:endParaRPr lang="en-US"/>
        </a:p>
      </dgm:t>
    </dgm:pt>
    <dgm:pt modelId="{DC91686C-ACC8-4650-A0A7-971C38056C0E}" type="pres">
      <dgm:prSet presAssocID="{BAD3A0A2-2788-4A94-9236-E3733FF76253}" presName="firstChildTx" presStyleLbl="bgAccFollowNode1" presStyleIdx="0" presStyleCnt="2">
        <dgm:presLayoutVars>
          <dgm:bulletEnabled val="1"/>
        </dgm:presLayoutVars>
      </dgm:prSet>
      <dgm:spPr/>
      <dgm:t>
        <a:bodyPr/>
        <a:lstStyle/>
        <a:p>
          <a:endParaRPr lang="en-US"/>
        </a:p>
      </dgm:t>
    </dgm:pt>
    <dgm:pt modelId="{ED8AE015-470F-44E1-94BB-83E4D61AFF1E}" type="pres">
      <dgm:prSet presAssocID="{BAD3A0A2-2788-4A94-9236-E3733FF76253}" presName="negSpace" presStyleCnt="0"/>
      <dgm:spPr/>
    </dgm:pt>
    <dgm:pt modelId="{33F39E4E-802A-4249-B4FB-7D17F00A5463}" type="pres">
      <dgm:prSet presAssocID="{BAD3A0A2-2788-4A94-9236-E3733FF76253}" presName="circle" presStyleLbl="node1" presStyleIdx="0" presStyleCnt="2"/>
      <dgm:spPr/>
      <dgm:t>
        <a:bodyPr/>
        <a:lstStyle/>
        <a:p>
          <a:endParaRPr lang="en-US"/>
        </a:p>
      </dgm:t>
    </dgm:pt>
    <dgm:pt modelId="{1CF7824B-FCA1-4676-976E-0DC9B18FF5A5}" type="pres">
      <dgm:prSet presAssocID="{23F2E330-A982-48C2-9459-F327389E59F1}" presName="transSpace" presStyleCnt="0"/>
      <dgm:spPr/>
    </dgm:pt>
    <dgm:pt modelId="{D3286195-EFED-4E91-AB8B-13DDFAA600D1}" type="pres">
      <dgm:prSet presAssocID="{4D5685DA-EEB6-4DC8-BDA5-7D8240344FC3}" presName="posSpace" presStyleCnt="0"/>
      <dgm:spPr/>
    </dgm:pt>
    <dgm:pt modelId="{1E084158-5EA4-4059-916D-E7322F4BB026}" type="pres">
      <dgm:prSet presAssocID="{4D5685DA-EEB6-4DC8-BDA5-7D8240344FC3}" presName="vertFlow" presStyleCnt="0"/>
      <dgm:spPr/>
    </dgm:pt>
    <dgm:pt modelId="{AE5A3043-2C10-46E5-A79B-C46AFBF702D6}" type="pres">
      <dgm:prSet presAssocID="{4D5685DA-EEB6-4DC8-BDA5-7D8240344FC3}" presName="topSpace" presStyleCnt="0"/>
      <dgm:spPr/>
    </dgm:pt>
    <dgm:pt modelId="{62E174A0-E9B9-4A2F-8BB0-657BE91DDAA4}" type="pres">
      <dgm:prSet presAssocID="{4D5685DA-EEB6-4DC8-BDA5-7D8240344FC3}" presName="firstComp" presStyleCnt="0"/>
      <dgm:spPr/>
    </dgm:pt>
    <dgm:pt modelId="{6E8B235E-2C38-44D3-B3A7-355BC8EAF9EB}" type="pres">
      <dgm:prSet presAssocID="{4D5685DA-EEB6-4DC8-BDA5-7D8240344FC3}" presName="firstChild" presStyleLbl="bgAccFollowNode1" presStyleIdx="1" presStyleCnt="2" custLinFactNeighborX="209" custLinFactNeighborY="267"/>
      <dgm:spPr>
        <a:prstGeom prst="rect">
          <a:avLst/>
        </a:prstGeom>
      </dgm:spPr>
      <dgm:t>
        <a:bodyPr/>
        <a:lstStyle/>
        <a:p>
          <a:endParaRPr lang="en-US"/>
        </a:p>
      </dgm:t>
    </dgm:pt>
    <dgm:pt modelId="{7B6B9C31-9A96-4B93-89D8-29803F06FBE1}" type="pres">
      <dgm:prSet presAssocID="{4D5685DA-EEB6-4DC8-BDA5-7D8240344FC3}" presName="firstChildTx" presStyleLbl="bgAccFollowNode1" presStyleIdx="1" presStyleCnt="2">
        <dgm:presLayoutVars>
          <dgm:bulletEnabled val="1"/>
        </dgm:presLayoutVars>
      </dgm:prSet>
      <dgm:spPr/>
      <dgm:t>
        <a:bodyPr/>
        <a:lstStyle/>
        <a:p>
          <a:endParaRPr lang="en-US"/>
        </a:p>
      </dgm:t>
    </dgm:pt>
    <dgm:pt modelId="{2CF4CB3A-80A6-4326-B02B-E36A2E3EA04C}" type="pres">
      <dgm:prSet presAssocID="{4D5685DA-EEB6-4DC8-BDA5-7D8240344FC3}" presName="negSpace" presStyleCnt="0"/>
      <dgm:spPr/>
    </dgm:pt>
    <dgm:pt modelId="{982D6012-E1DE-417A-B768-963B9347A102}" type="pres">
      <dgm:prSet presAssocID="{4D5685DA-EEB6-4DC8-BDA5-7D8240344FC3}" presName="circle" presStyleLbl="node1" presStyleIdx="1" presStyleCnt="2"/>
      <dgm:spPr/>
      <dgm:t>
        <a:bodyPr/>
        <a:lstStyle/>
        <a:p>
          <a:endParaRPr lang="en-US"/>
        </a:p>
      </dgm:t>
    </dgm:pt>
  </dgm:ptLst>
  <dgm:cxnLst>
    <dgm:cxn modelId="{335C98DB-E57B-4CA5-8188-04BE8EB3574B}" srcId="{4D5685DA-EEB6-4DC8-BDA5-7D8240344FC3}" destId="{493A9836-3A94-406E-ADCB-87AFCFD07227}" srcOrd="0" destOrd="0" parTransId="{3E3E9207-E493-4AEB-B13C-5DB5E24FCA68}" sibTransId="{00EC64B2-7751-40C9-B114-93D273F074FF}"/>
    <dgm:cxn modelId="{1AE549DF-D75B-4F18-989C-16BB27642C03}" srcId="{EB5F2028-4156-46B9-82E3-CDA4B534FE10}" destId="{4D5685DA-EEB6-4DC8-BDA5-7D8240344FC3}" srcOrd="1" destOrd="0" parTransId="{315745F3-6D04-4574-900D-67405CD0A019}" sibTransId="{7DC1C6B6-D74F-489B-B90A-8744CE566228}"/>
    <dgm:cxn modelId="{E3DDED59-62A3-4440-8A60-7AAAEA4CA34A}" type="presOf" srcId="{BAD3A0A2-2788-4A94-9236-E3733FF76253}" destId="{33F39E4E-802A-4249-B4FB-7D17F00A5463}" srcOrd="0" destOrd="0" presId="urn:microsoft.com/office/officeart/2005/8/layout/hList9"/>
    <dgm:cxn modelId="{14EE3CA2-E13F-429F-BC05-EBA30EAA2255}" srcId="{EB5F2028-4156-46B9-82E3-CDA4B534FE10}" destId="{BAD3A0A2-2788-4A94-9236-E3733FF76253}" srcOrd="0" destOrd="0" parTransId="{B3B91C64-4581-45AB-9EA9-4D337AA80438}" sibTransId="{23F2E330-A982-48C2-9459-F327389E59F1}"/>
    <dgm:cxn modelId="{45F642C5-98D2-46B0-B6AC-494261BA282C}" type="presOf" srcId="{4D5685DA-EEB6-4DC8-BDA5-7D8240344FC3}" destId="{982D6012-E1DE-417A-B768-963B9347A102}" srcOrd="0" destOrd="0" presId="urn:microsoft.com/office/officeart/2005/8/layout/hList9"/>
    <dgm:cxn modelId="{A760903C-47D6-4870-91B5-BF3C88487807}" type="presOf" srcId="{5C27738F-CBB5-441A-B901-13E3E55C3AC0}" destId="{64491C3F-3342-4376-BEE4-D615FEC9A403}" srcOrd="0" destOrd="0" presId="urn:microsoft.com/office/officeart/2005/8/layout/hList9"/>
    <dgm:cxn modelId="{0AE444ED-0719-41F6-96D6-03C52C80EECB}" srcId="{BAD3A0A2-2788-4A94-9236-E3733FF76253}" destId="{5C27738F-CBB5-441A-B901-13E3E55C3AC0}" srcOrd="0" destOrd="0" parTransId="{16EF28DF-73BC-4B68-8A67-B5648C4682C2}" sibTransId="{4D960332-BAE9-4252-882B-E504478ABF1D}"/>
    <dgm:cxn modelId="{0A8A0E95-1E88-4838-AA5B-9E1EF2455653}" type="presOf" srcId="{493A9836-3A94-406E-ADCB-87AFCFD07227}" destId="{7B6B9C31-9A96-4B93-89D8-29803F06FBE1}" srcOrd="1" destOrd="0" presId="urn:microsoft.com/office/officeart/2005/8/layout/hList9"/>
    <dgm:cxn modelId="{3BA95280-DB5F-490C-9F86-8A7888B16799}" type="presOf" srcId="{5C27738F-CBB5-441A-B901-13E3E55C3AC0}" destId="{DC91686C-ACC8-4650-A0A7-971C38056C0E}" srcOrd="1" destOrd="0" presId="urn:microsoft.com/office/officeart/2005/8/layout/hList9"/>
    <dgm:cxn modelId="{EA6C7627-C9FA-40F5-B63C-2CA04AC6FBDE}" type="presOf" srcId="{493A9836-3A94-406E-ADCB-87AFCFD07227}" destId="{6E8B235E-2C38-44D3-B3A7-355BC8EAF9EB}" srcOrd="0" destOrd="0" presId="urn:microsoft.com/office/officeart/2005/8/layout/hList9"/>
    <dgm:cxn modelId="{99544BDC-7C46-4222-B877-35D7261E5D97}" type="presOf" srcId="{EB5F2028-4156-46B9-82E3-CDA4B534FE10}" destId="{D292C536-7D1E-4173-8BA7-58DDFD4EA0EF}" srcOrd="0" destOrd="0" presId="urn:microsoft.com/office/officeart/2005/8/layout/hList9"/>
    <dgm:cxn modelId="{C00356C5-7B9A-46BD-881C-F3B997AA46BB}" type="presParOf" srcId="{D292C536-7D1E-4173-8BA7-58DDFD4EA0EF}" destId="{48EFEE92-4974-4C68-9E52-E5535CA4CECB}" srcOrd="0" destOrd="0" presId="urn:microsoft.com/office/officeart/2005/8/layout/hList9"/>
    <dgm:cxn modelId="{F5D3301F-4CBC-464B-91A6-0A624E864616}" type="presParOf" srcId="{D292C536-7D1E-4173-8BA7-58DDFD4EA0EF}" destId="{0AEBE862-5280-44E5-8286-8267D38B4942}" srcOrd="1" destOrd="0" presId="urn:microsoft.com/office/officeart/2005/8/layout/hList9"/>
    <dgm:cxn modelId="{5A8EA8F2-AD88-4C12-8B0C-97961B0AEC20}" type="presParOf" srcId="{0AEBE862-5280-44E5-8286-8267D38B4942}" destId="{49DB3124-65A4-4ED5-83AC-D27142ADC3A2}" srcOrd="0" destOrd="0" presId="urn:microsoft.com/office/officeart/2005/8/layout/hList9"/>
    <dgm:cxn modelId="{F6ED397F-B798-491E-AB6A-18CE89E133C5}" type="presParOf" srcId="{0AEBE862-5280-44E5-8286-8267D38B4942}" destId="{9E97BA1F-FBCE-41FF-A319-8E76EF4B64A1}" srcOrd="1" destOrd="0" presId="urn:microsoft.com/office/officeart/2005/8/layout/hList9"/>
    <dgm:cxn modelId="{561BCA0C-4C0F-4E07-905F-18657B479782}" type="presParOf" srcId="{9E97BA1F-FBCE-41FF-A319-8E76EF4B64A1}" destId="{64491C3F-3342-4376-BEE4-D615FEC9A403}" srcOrd="0" destOrd="0" presId="urn:microsoft.com/office/officeart/2005/8/layout/hList9"/>
    <dgm:cxn modelId="{86F0FC63-5E48-4B88-B75B-85C139BF539F}" type="presParOf" srcId="{9E97BA1F-FBCE-41FF-A319-8E76EF4B64A1}" destId="{DC91686C-ACC8-4650-A0A7-971C38056C0E}" srcOrd="1" destOrd="0" presId="urn:microsoft.com/office/officeart/2005/8/layout/hList9"/>
    <dgm:cxn modelId="{205FDAA7-1D54-488A-B862-32E3D19A0C85}" type="presParOf" srcId="{D292C536-7D1E-4173-8BA7-58DDFD4EA0EF}" destId="{ED8AE015-470F-44E1-94BB-83E4D61AFF1E}" srcOrd="2" destOrd="0" presId="urn:microsoft.com/office/officeart/2005/8/layout/hList9"/>
    <dgm:cxn modelId="{F0411E0D-2EF3-499C-93CB-F0A432658927}" type="presParOf" srcId="{D292C536-7D1E-4173-8BA7-58DDFD4EA0EF}" destId="{33F39E4E-802A-4249-B4FB-7D17F00A5463}" srcOrd="3" destOrd="0" presId="urn:microsoft.com/office/officeart/2005/8/layout/hList9"/>
    <dgm:cxn modelId="{7FBA51D0-9BBD-4AC8-A5B8-FD9EABD6BB3A}" type="presParOf" srcId="{D292C536-7D1E-4173-8BA7-58DDFD4EA0EF}" destId="{1CF7824B-FCA1-4676-976E-0DC9B18FF5A5}" srcOrd="4" destOrd="0" presId="urn:microsoft.com/office/officeart/2005/8/layout/hList9"/>
    <dgm:cxn modelId="{66E866CD-2E0D-4651-8B2A-E3941484CA90}" type="presParOf" srcId="{D292C536-7D1E-4173-8BA7-58DDFD4EA0EF}" destId="{D3286195-EFED-4E91-AB8B-13DDFAA600D1}" srcOrd="5" destOrd="0" presId="urn:microsoft.com/office/officeart/2005/8/layout/hList9"/>
    <dgm:cxn modelId="{68E618C4-E9E0-447E-83FC-DF3E47BC05D7}" type="presParOf" srcId="{D292C536-7D1E-4173-8BA7-58DDFD4EA0EF}" destId="{1E084158-5EA4-4059-916D-E7322F4BB026}" srcOrd="6" destOrd="0" presId="urn:microsoft.com/office/officeart/2005/8/layout/hList9"/>
    <dgm:cxn modelId="{0AA7DBAF-2BB4-4D00-AAFC-360D07DC8AFF}" type="presParOf" srcId="{1E084158-5EA4-4059-916D-E7322F4BB026}" destId="{AE5A3043-2C10-46E5-A79B-C46AFBF702D6}" srcOrd="0" destOrd="0" presId="urn:microsoft.com/office/officeart/2005/8/layout/hList9"/>
    <dgm:cxn modelId="{76C59F23-E55E-467D-932A-5C68BCA5E135}" type="presParOf" srcId="{1E084158-5EA4-4059-916D-E7322F4BB026}" destId="{62E174A0-E9B9-4A2F-8BB0-657BE91DDAA4}" srcOrd="1" destOrd="0" presId="urn:microsoft.com/office/officeart/2005/8/layout/hList9"/>
    <dgm:cxn modelId="{3D9E58A8-8BA5-4FB3-B32E-20193D70726B}" type="presParOf" srcId="{62E174A0-E9B9-4A2F-8BB0-657BE91DDAA4}" destId="{6E8B235E-2C38-44D3-B3A7-355BC8EAF9EB}" srcOrd="0" destOrd="0" presId="urn:microsoft.com/office/officeart/2005/8/layout/hList9"/>
    <dgm:cxn modelId="{C30E3FDC-97E2-42BB-9F40-3CC581E1C5CC}" type="presParOf" srcId="{62E174A0-E9B9-4A2F-8BB0-657BE91DDAA4}" destId="{7B6B9C31-9A96-4B93-89D8-29803F06FBE1}" srcOrd="1" destOrd="0" presId="urn:microsoft.com/office/officeart/2005/8/layout/hList9"/>
    <dgm:cxn modelId="{16EB0CEC-BCDA-42C9-84FF-D823F24988B9}" type="presParOf" srcId="{D292C536-7D1E-4173-8BA7-58DDFD4EA0EF}" destId="{2CF4CB3A-80A6-4326-B02B-E36A2E3EA04C}" srcOrd="7" destOrd="0" presId="urn:microsoft.com/office/officeart/2005/8/layout/hList9"/>
    <dgm:cxn modelId="{623DF4CF-83ED-4825-BD14-04F6D0E469FB}" type="presParOf" srcId="{D292C536-7D1E-4173-8BA7-58DDFD4EA0EF}" destId="{982D6012-E1DE-417A-B768-963B9347A102}"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828FD92-6D45-4A59-9B04-CCAF1A70B4B7}" type="doc">
      <dgm:prSet loTypeId="urn:microsoft.com/office/officeart/2005/8/layout/venn1" loCatId="relationship" qsTypeId="urn:microsoft.com/office/officeart/2005/8/quickstyle/simple1" qsCatId="simple" csTypeId="urn:microsoft.com/office/officeart/2005/8/colors/accent3_5" csCatId="accent3"/>
      <dgm:spPr/>
      <dgm:t>
        <a:bodyPr/>
        <a:lstStyle/>
        <a:p>
          <a:endParaRPr lang="en-US"/>
        </a:p>
      </dgm:t>
    </dgm:pt>
    <dgm:pt modelId="{E0E77797-8D54-4350-B458-E33B2AB0D0B5}">
      <dgm:prSet/>
      <dgm:spPr/>
      <dgm:t>
        <a:bodyPr/>
        <a:lstStyle/>
        <a:p>
          <a:pPr rtl="0"/>
          <a:r>
            <a:rPr lang="en-US" smtClean="0"/>
            <a:t>System prototyping</a:t>
          </a:r>
          <a:endParaRPr lang="en-US"/>
        </a:p>
      </dgm:t>
    </dgm:pt>
    <dgm:pt modelId="{53F5ECC1-E336-41FE-8891-3BF2FC9F32BF}" type="parTrans" cxnId="{CD7D2241-56E1-4289-9BC7-7A8B9F2431EB}">
      <dgm:prSet/>
      <dgm:spPr/>
      <dgm:t>
        <a:bodyPr/>
        <a:lstStyle/>
        <a:p>
          <a:endParaRPr lang="en-US"/>
        </a:p>
      </dgm:t>
    </dgm:pt>
    <dgm:pt modelId="{E31ABA03-F764-406F-9A95-2F13EC4E35AF}" type="sibTrans" cxnId="{CD7D2241-56E1-4289-9BC7-7A8B9F2431EB}">
      <dgm:prSet/>
      <dgm:spPr/>
      <dgm:t>
        <a:bodyPr/>
        <a:lstStyle/>
        <a:p>
          <a:endParaRPr lang="en-US"/>
        </a:p>
      </dgm:t>
    </dgm:pt>
    <dgm:pt modelId="{C7D55BC7-42A8-4372-8CB9-37B951C81B15}">
      <dgm:prSet/>
      <dgm:spPr/>
      <dgm:t>
        <a:bodyPr/>
        <a:lstStyle/>
        <a:p>
          <a:pPr rtl="0"/>
          <a:r>
            <a:rPr lang="en-US" smtClean="0"/>
            <a:t>Incremental delivery</a:t>
          </a:r>
          <a:endParaRPr lang="en-US"/>
        </a:p>
      </dgm:t>
    </dgm:pt>
    <dgm:pt modelId="{65D0C228-ACBC-4E5F-898C-822F1BF12C11}" type="parTrans" cxnId="{AC12B78F-9236-4605-A073-1224BB6391D7}">
      <dgm:prSet/>
      <dgm:spPr/>
      <dgm:t>
        <a:bodyPr/>
        <a:lstStyle/>
        <a:p>
          <a:endParaRPr lang="en-US"/>
        </a:p>
      </dgm:t>
    </dgm:pt>
    <dgm:pt modelId="{79FF50D8-58F3-41AB-8C46-07F7D0BAEF5A}" type="sibTrans" cxnId="{AC12B78F-9236-4605-A073-1224BB6391D7}">
      <dgm:prSet/>
      <dgm:spPr/>
      <dgm:t>
        <a:bodyPr/>
        <a:lstStyle/>
        <a:p>
          <a:endParaRPr lang="en-US"/>
        </a:p>
      </dgm:t>
    </dgm:pt>
    <dgm:pt modelId="{062CE823-11D5-4AC5-9FB4-BB4636565B56}" type="pres">
      <dgm:prSet presAssocID="{A828FD92-6D45-4A59-9B04-CCAF1A70B4B7}" presName="compositeShape" presStyleCnt="0">
        <dgm:presLayoutVars>
          <dgm:chMax val="7"/>
          <dgm:dir/>
          <dgm:resizeHandles val="exact"/>
        </dgm:presLayoutVars>
      </dgm:prSet>
      <dgm:spPr/>
      <dgm:t>
        <a:bodyPr/>
        <a:lstStyle/>
        <a:p>
          <a:endParaRPr lang="en-US"/>
        </a:p>
      </dgm:t>
    </dgm:pt>
    <dgm:pt modelId="{1FC8E0E1-8E99-4E97-97A7-238DB3543CF6}" type="pres">
      <dgm:prSet presAssocID="{E0E77797-8D54-4350-B458-E33B2AB0D0B5}" presName="circ1" presStyleLbl="vennNode1" presStyleIdx="0" presStyleCnt="2"/>
      <dgm:spPr/>
      <dgm:t>
        <a:bodyPr/>
        <a:lstStyle/>
        <a:p>
          <a:endParaRPr lang="en-US"/>
        </a:p>
      </dgm:t>
    </dgm:pt>
    <dgm:pt modelId="{AFB50CBD-A752-4674-9CC4-1C00FB9166F5}" type="pres">
      <dgm:prSet presAssocID="{E0E77797-8D54-4350-B458-E33B2AB0D0B5}" presName="circ1Tx" presStyleLbl="revTx" presStyleIdx="0" presStyleCnt="0">
        <dgm:presLayoutVars>
          <dgm:chMax val="0"/>
          <dgm:chPref val="0"/>
          <dgm:bulletEnabled val="1"/>
        </dgm:presLayoutVars>
      </dgm:prSet>
      <dgm:spPr/>
      <dgm:t>
        <a:bodyPr/>
        <a:lstStyle/>
        <a:p>
          <a:endParaRPr lang="en-US"/>
        </a:p>
      </dgm:t>
    </dgm:pt>
    <dgm:pt modelId="{664C0E51-59B5-4958-8DAC-301F573AF77F}" type="pres">
      <dgm:prSet presAssocID="{C7D55BC7-42A8-4372-8CB9-37B951C81B15}" presName="circ2" presStyleLbl="vennNode1" presStyleIdx="1" presStyleCnt="2"/>
      <dgm:spPr/>
      <dgm:t>
        <a:bodyPr/>
        <a:lstStyle/>
        <a:p>
          <a:endParaRPr lang="en-US"/>
        </a:p>
      </dgm:t>
    </dgm:pt>
    <dgm:pt modelId="{B9E87982-393A-4F8C-970C-9A0C4D73FBA7}" type="pres">
      <dgm:prSet presAssocID="{C7D55BC7-42A8-4372-8CB9-37B951C81B15}" presName="circ2Tx" presStyleLbl="revTx" presStyleIdx="0" presStyleCnt="0">
        <dgm:presLayoutVars>
          <dgm:chMax val="0"/>
          <dgm:chPref val="0"/>
          <dgm:bulletEnabled val="1"/>
        </dgm:presLayoutVars>
      </dgm:prSet>
      <dgm:spPr/>
      <dgm:t>
        <a:bodyPr/>
        <a:lstStyle/>
        <a:p>
          <a:endParaRPr lang="en-US"/>
        </a:p>
      </dgm:t>
    </dgm:pt>
  </dgm:ptLst>
  <dgm:cxnLst>
    <dgm:cxn modelId="{3EA5CECB-98E5-47A3-A90E-674AF77F5004}" type="presOf" srcId="{E0E77797-8D54-4350-B458-E33B2AB0D0B5}" destId="{AFB50CBD-A752-4674-9CC4-1C00FB9166F5}" srcOrd="1" destOrd="0" presId="urn:microsoft.com/office/officeart/2005/8/layout/venn1"/>
    <dgm:cxn modelId="{1694A492-9D92-4988-B613-490CA855BE69}" type="presOf" srcId="{E0E77797-8D54-4350-B458-E33B2AB0D0B5}" destId="{1FC8E0E1-8E99-4E97-97A7-238DB3543CF6}" srcOrd="0" destOrd="0" presId="urn:microsoft.com/office/officeart/2005/8/layout/venn1"/>
    <dgm:cxn modelId="{AC12B78F-9236-4605-A073-1224BB6391D7}" srcId="{A828FD92-6D45-4A59-9B04-CCAF1A70B4B7}" destId="{C7D55BC7-42A8-4372-8CB9-37B951C81B15}" srcOrd="1" destOrd="0" parTransId="{65D0C228-ACBC-4E5F-898C-822F1BF12C11}" sibTransId="{79FF50D8-58F3-41AB-8C46-07F7D0BAEF5A}"/>
    <dgm:cxn modelId="{CD7D2241-56E1-4289-9BC7-7A8B9F2431EB}" srcId="{A828FD92-6D45-4A59-9B04-CCAF1A70B4B7}" destId="{E0E77797-8D54-4350-B458-E33B2AB0D0B5}" srcOrd="0" destOrd="0" parTransId="{53F5ECC1-E336-41FE-8891-3BF2FC9F32BF}" sibTransId="{E31ABA03-F764-406F-9A95-2F13EC4E35AF}"/>
    <dgm:cxn modelId="{8649D867-6584-46F9-BF7D-428C6123DFA9}" type="presOf" srcId="{A828FD92-6D45-4A59-9B04-CCAF1A70B4B7}" destId="{062CE823-11D5-4AC5-9FB4-BB4636565B56}" srcOrd="0" destOrd="0" presId="urn:microsoft.com/office/officeart/2005/8/layout/venn1"/>
    <dgm:cxn modelId="{194EDA91-9EF3-463A-AD3D-1F6DCF9827AE}" type="presOf" srcId="{C7D55BC7-42A8-4372-8CB9-37B951C81B15}" destId="{664C0E51-59B5-4958-8DAC-301F573AF77F}" srcOrd="0" destOrd="0" presId="urn:microsoft.com/office/officeart/2005/8/layout/venn1"/>
    <dgm:cxn modelId="{8A8F2967-83C5-4E89-ADCE-FF23A1D243A0}" type="presOf" srcId="{C7D55BC7-42A8-4372-8CB9-37B951C81B15}" destId="{B9E87982-393A-4F8C-970C-9A0C4D73FBA7}" srcOrd="1" destOrd="0" presId="urn:microsoft.com/office/officeart/2005/8/layout/venn1"/>
    <dgm:cxn modelId="{F7F9CFA0-2F75-48D3-BE84-E0764CA6F182}" type="presParOf" srcId="{062CE823-11D5-4AC5-9FB4-BB4636565B56}" destId="{1FC8E0E1-8E99-4E97-97A7-238DB3543CF6}" srcOrd="0" destOrd="0" presId="urn:microsoft.com/office/officeart/2005/8/layout/venn1"/>
    <dgm:cxn modelId="{04B5B3C5-E952-4B2D-BE7F-ABBC34D95341}" type="presParOf" srcId="{062CE823-11D5-4AC5-9FB4-BB4636565B56}" destId="{AFB50CBD-A752-4674-9CC4-1C00FB9166F5}" srcOrd="1" destOrd="0" presId="urn:microsoft.com/office/officeart/2005/8/layout/venn1"/>
    <dgm:cxn modelId="{71B8C165-3208-4247-88D3-96B45290D628}" type="presParOf" srcId="{062CE823-11D5-4AC5-9FB4-BB4636565B56}" destId="{664C0E51-59B5-4958-8DAC-301F573AF77F}" srcOrd="2" destOrd="0" presId="urn:microsoft.com/office/officeart/2005/8/layout/venn1"/>
    <dgm:cxn modelId="{6E73107C-51BF-433A-9716-5EBC9A544EF6}" type="presParOf" srcId="{062CE823-11D5-4AC5-9FB4-BB4636565B56}" destId="{B9E87982-393A-4F8C-970C-9A0C4D73FBA7}"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335ED6C-2CE8-4202-B0B0-EAFEAC66B14A}" type="doc">
      <dgm:prSet loTypeId="urn:microsoft.com/office/officeart/2005/8/layout/arrow2" loCatId="process" qsTypeId="urn:microsoft.com/office/officeart/2005/8/quickstyle/simple1" qsCatId="simple" csTypeId="urn:microsoft.com/office/officeart/2005/8/colors/accent3_1" csCatId="accent3"/>
      <dgm:spPr/>
      <dgm:t>
        <a:bodyPr/>
        <a:lstStyle/>
        <a:p>
          <a:endParaRPr lang="en-US"/>
        </a:p>
      </dgm:t>
    </dgm:pt>
    <dgm:pt modelId="{86511890-2BA0-4CAE-892C-E094D55A3601}">
      <dgm:prSet/>
      <dgm:spPr/>
      <dgm:t>
        <a:bodyPr/>
        <a:lstStyle/>
        <a:p>
          <a:pPr rtl="0"/>
          <a:r>
            <a:rPr lang="en-US" dirty="0" smtClean="0">
              <a:solidFill>
                <a:schemeClr val="bg1"/>
              </a:solidFill>
            </a:rPr>
            <a:t>In the requirements engineering process, a prototype can help with the elicitation and validation of system requirements. </a:t>
          </a:r>
          <a:endParaRPr lang="en-US" dirty="0">
            <a:solidFill>
              <a:schemeClr val="bg1"/>
            </a:solidFill>
          </a:endParaRPr>
        </a:p>
      </dgm:t>
    </dgm:pt>
    <dgm:pt modelId="{5AE6D8A2-0AEE-4820-B6E5-E8CC706A599B}" type="parTrans" cxnId="{78553CB6-4C50-4CF0-BE1F-3F887A88DE71}">
      <dgm:prSet/>
      <dgm:spPr/>
      <dgm:t>
        <a:bodyPr/>
        <a:lstStyle/>
        <a:p>
          <a:endParaRPr lang="en-US"/>
        </a:p>
      </dgm:t>
    </dgm:pt>
    <dgm:pt modelId="{809A4CB7-F53A-4A03-94A4-9F3CBF2710C1}" type="sibTrans" cxnId="{78553CB6-4C50-4CF0-BE1F-3F887A88DE71}">
      <dgm:prSet/>
      <dgm:spPr/>
      <dgm:t>
        <a:bodyPr/>
        <a:lstStyle/>
        <a:p>
          <a:endParaRPr lang="en-US"/>
        </a:p>
      </dgm:t>
    </dgm:pt>
    <dgm:pt modelId="{A5C840A5-99B5-4854-98A4-464A5CCF97FC}">
      <dgm:prSet/>
      <dgm:spPr/>
      <dgm:t>
        <a:bodyPr/>
        <a:lstStyle/>
        <a:p>
          <a:pPr rtl="0"/>
          <a:r>
            <a:rPr lang="en-US" dirty="0" smtClean="0">
              <a:solidFill>
                <a:schemeClr val="bg1"/>
              </a:solidFill>
            </a:rPr>
            <a:t>In the system design process, a prototype can be used to explore software solutions and in the development of a user interface for the system.</a:t>
          </a:r>
          <a:endParaRPr lang="en-US" dirty="0">
            <a:solidFill>
              <a:schemeClr val="bg1"/>
            </a:solidFill>
          </a:endParaRPr>
        </a:p>
      </dgm:t>
    </dgm:pt>
    <dgm:pt modelId="{A1511516-1E9A-4EFF-8136-207694C1BDB5}" type="parTrans" cxnId="{EDFE993C-A3A7-4771-9DDE-5AB401CCA68A}">
      <dgm:prSet/>
      <dgm:spPr/>
      <dgm:t>
        <a:bodyPr/>
        <a:lstStyle/>
        <a:p>
          <a:endParaRPr lang="en-US"/>
        </a:p>
      </dgm:t>
    </dgm:pt>
    <dgm:pt modelId="{FADAD93F-C0CC-4DD6-8C08-62EBF96B6FF9}" type="sibTrans" cxnId="{EDFE993C-A3A7-4771-9DDE-5AB401CCA68A}">
      <dgm:prSet/>
      <dgm:spPr/>
      <dgm:t>
        <a:bodyPr/>
        <a:lstStyle/>
        <a:p>
          <a:endParaRPr lang="en-US"/>
        </a:p>
      </dgm:t>
    </dgm:pt>
    <dgm:pt modelId="{3A7206BF-F90A-47F3-9464-C97A0D4A8E8F}" type="pres">
      <dgm:prSet presAssocID="{4335ED6C-2CE8-4202-B0B0-EAFEAC66B14A}" presName="arrowDiagram" presStyleCnt="0">
        <dgm:presLayoutVars>
          <dgm:chMax val="5"/>
          <dgm:dir/>
          <dgm:resizeHandles val="exact"/>
        </dgm:presLayoutVars>
      </dgm:prSet>
      <dgm:spPr/>
      <dgm:t>
        <a:bodyPr/>
        <a:lstStyle/>
        <a:p>
          <a:endParaRPr lang="en-US"/>
        </a:p>
      </dgm:t>
    </dgm:pt>
    <dgm:pt modelId="{3AE3FEDE-373D-4C71-9E9C-7999EDB3CED0}" type="pres">
      <dgm:prSet presAssocID="{4335ED6C-2CE8-4202-B0B0-EAFEAC66B14A}" presName="arrow" presStyleLbl="bgShp" presStyleIdx="0" presStyleCnt="1"/>
      <dgm:spPr/>
    </dgm:pt>
    <dgm:pt modelId="{5659012D-4E97-45D5-A606-C2A2FD22D70C}" type="pres">
      <dgm:prSet presAssocID="{4335ED6C-2CE8-4202-B0B0-EAFEAC66B14A}" presName="arrowDiagram2" presStyleCnt="0"/>
      <dgm:spPr/>
    </dgm:pt>
    <dgm:pt modelId="{1E0A240C-9077-47E2-9FD8-04AD6F37AD40}" type="pres">
      <dgm:prSet presAssocID="{86511890-2BA0-4CAE-892C-E094D55A3601}" presName="bullet2a" presStyleLbl="node1" presStyleIdx="0" presStyleCnt="2"/>
      <dgm:spPr/>
    </dgm:pt>
    <dgm:pt modelId="{9ABCD1FF-EB43-4AD1-9B74-470E6B1F6D2D}" type="pres">
      <dgm:prSet presAssocID="{86511890-2BA0-4CAE-892C-E094D55A3601}" presName="textBox2a" presStyleLbl="revTx" presStyleIdx="0" presStyleCnt="2">
        <dgm:presLayoutVars>
          <dgm:bulletEnabled val="1"/>
        </dgm:presLayoutVars>
      </dgm:prSet>
      <dgm:spPr/>
      <dgm:t>
        <a:bodyPr/>
        <a:lstStyle/>
        <a:p>
          <a:endParaRPr lang="en-US"/>
        </a:p>
      </dgm:t>
    </dgm:pt>
    <dgm:pt modelId="{488A007D-C21F-4386-9FBD-013C913B41BC}" type="pres">
      <dgm:prSet presAssocID="{A5C840A5-99B5-4854-98A4-464A5CCF97FC}" presName="bullet2b" presStyleLbl="node1" presStyleIdx="1" presStyleCnt="2"/>
      <dgm:spPr/>
    </dgm:pt>
    <dgm:pt modelId="{631B77A9-534E-42A7-A0B5-3846949A4444}" type="pres">
      <dgm:prSet presAssocID="{A5C840A5-99B5-4854-98A4-464A5CCF97FC}" presName="textBox2b" presStyleLbl="revTx" presStyleIdx="1" presStyleCnt="2">
        <dgm:presLayoutVars>
          <dgm:bulletEnabled val="1"/>
        </dgm:presLayoutVars>
      </dgm:prSet>
      <dgm:spPr/>
      <dgm:t>
        <a:bodyPr/>
        <a:lstStyle/>
        <a:p>
          <a:endParaRPr lang="en-US"/>
        </a:p>
      </dgm:t>
    </dgm:pt>
  </dgm:ptLst>
  <dgm:cxnLst>
    <dgm:cxn modelId="{E287D8B4-A7B9-4370-A70E-AD35B3A8D9B3}" type="presOf" srcId="{86511890-2BA0-4CAE-892C-E094D55A3601}" destId="{9ABCD1FF-EB43-4AD1-9B74-470E6B1F6D2D}" srcOrd="0" destOrd="0" presId="urn:microsoft.com/office/officeart/2005/8/layout/arrow2"/>
    <dgm:cxn modelId="{5DD102C6-EE5E-40DC-91CF-86B1EEBFC83C}" type="presOf" srcId="{A5C840A5-99B5-4854-98A4-464A5CCF97FC}" destId="{631B77A9-534E-42A7-A0B5-3846949A4444}" srcOrd="0" destOrd="0" presId="urn:microsoft.com/office/officeart/2005/8/layout/arrow2"/>
    <dgm:cxn modelId="{EDFE993C-A3A7-4771-9DDE-5AB401CCA68A}" srcId="{4335ED6C-2CE8-4202-B0B0-EAFEAC66B14A}" destId="{A5C840A5-99B5-4854-98A4-464A5CCF97FC}" srcOrd="1" destOrd="0" parTransId="{A1511516-1E9A-4EFF-8136-207694C1BDB5}" sibTransId="{FADAD93F-C0CC-4DD6-8C08-62EBF96B6FF9}"/>
    <dgm:cxn modelId="{A0CBCF0A-59E1-4BBD-A4AC-A3CC1CCF76C3}" type="presOf" srcId="{4335ED6C-2CE8-4202-B0B0-EAFEAC66B14A}" destId="{3A7206BF-F90A-47F3-9464-C97A0D4A8E8F}" srcOrd="0" destOrd="0" presId="urn:microsoft.com/office/officeart/2005/8/layout/arrow2"/>
    <dgm:cxn modelId="{78553CB6-4C50-4CF0-BE1F-3F887A88DE71}" srcId="{4335ED6C-2CE8-4202-B0B0-EAFEAC66B14A}" destId="{86511890-2BA0-4CAE-892C-E094D55A3601}" srcOrd="0" destOrd="0" parTransId="{5AE6D8A2-0AEE-4820-B6E5-E8CC706A599B}" sibTransId="{809A4CB7-F53A-4A03-94A4-9F3CBF2710C1}"/>
    <dgm:cxn modelId="{62102091-2CD3-4A5D-B1AE-A37B42927461}" type="presParOf" srcId="{3A7206BF-F90A-47F3-9464-C97A0D4A8E8F}" destId="{3AE3FEDE-373D-4C71-9E9C-7999EDB3CED0}" srcOrd="0" destOrd="0" presId="urn:microsoft.com/office/officeart/2005/8/layout/arrow2"/>
    <dgm:cxn modelId="{1849D6F1-0EC5-4DC5-9741-C352E38D6C47}" type="presParOf" srcId="{3A7206BF-F90A-47F3-9464-C97A0D4A8E8F}" destId="{5659012D-4E97-45D5-A606-C2A2FD22D70C}" srcOrd="1" destOrd="0" presId="urn:microsoft.com/office/officeart/2005/8/layout/arrow2"/>
    <dgm:cxn modelId="{6DCCD67E-F58A-4F20-ADFB-A968E77BCF8B}" type="presParOf" srcId="{5659012D-4E97-45D5-A606-C2A2FD22D70C}" destId="{1E0A240C-9077-47E2-9FD8-04AD6F37AD40}" srcOrd="0" destOrd="0" presId="urn:microsoft.com/office/officeart/2005/8/layout/arrow2"/>
    <dgm:cxn modelId="{9F1FDA60-4C5D-44F7-8D47-8355CB69B9A6}" type="presParOf" srcId="{5659012D-4E97-45D5-A606-C2A2FD22D70C}" destId="{9ABCD1FF-EB43-4AD1-9B74-470E6B1F6D2D}" srcOrd="1" destOrd="0" presId="urn:microsoft.com/office/officeart/2005/8/layout/arrow2"/>
    <dgm:cxn modelId="{6EE9E5B1-FA6E-4268-B393-11484EE9895E}" type="presParOf" srcId="{5659012D-4E97-45D5-A606-C2A2FD22D70C}" destId="{488A007D-C21F-4386-9FBD-013C913B41BC}" srcOrd="2" destOrd="0" presId="urn:microsoft.com/office/officeart/2005/8/layout/arrow2"/>
    <dgm:cxn modelId="{6ACB3F30-E19E-4E2F-8194-827BDD2143B4}" type="presParOf" srcId="{5659012D-4E97-45D5-A606-C2A2FD22D70C}" destId="{631B77A9-534E-42A7-A0B5-3846949A4444}" srcOrd="3"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1F7F61-6302-4153-BAC9-E59C26DD0E74}" type="doc">
      <dgm:prSet loTypeId="urn:microsoft.com/office/officeart/2005/8/layout/hProcess11" loCatId="process" qsTypeId="urn:microsoft.com/office/officeart/2005/8/quickstyle/simple1" qsCatId="simple" csTypeId="urn:microsoft.com/office/officeart/2005/8/colors/colorful1" csCatId="colorful"/>
      <dgm:spPr/>
      <dgm:t>
        <a:bodyPr/>
        <a:lstStyle/>
        <a:p>
          <a:endParaRPr lang="en-US"/>
        </a:p>
      </dgm:t>
    </dgm:pt>
    <dgm:pt modelId="{D6FB192B-E306-4DDB-837E-B308B9CBF3AC}">
      <dgm:prSet/>
      <dgm:spPr/>
      <dgm:t>
        <a:bodyPr/>
        <a:lstStyle/>
        <a:p>
          <a:pPr rtl="0"/>
          <a:r>
            <a:rPr lang="en-US">
              <a:solidFill>
                <a:schemeClr val="bg2"/>
              </a:solidFill>
            </a:rPr>
            <a:t>Communication</a:t>
          </a:r>
        </a:p>
      </dgm:t>
    </dgm:pt>
    <dgm:pt modelId="{73BB8ED3-85EF-4F16-BA97-CEA13E41382F}" type="parTrans" cxnId="{BEFB3F8F-A6D8-422C-AEB5-DF7A827279B7}">
      <dgm:prSet/>
      <dgm:spPr/>
      <dgm:t>
        <a:bodyPr/>
        <a:lstStyle/>
        <a:p>
          <a:endParaRPr lang="en-US">
            <a:solidFill>
              <a:schemeClr val="bg2"/>
            </a:solidFill>
          </a:endParaRPr>
        </a:p>
      </dgm:t>
    </dgm:pt>
    <dgm:pt modelId="{AADEF364-74D3-47EB-8FED-1F0FBE056F59}" type="sibTrans" cxnId="{BEFB3F8F-A6D8-422C-AEB5-DF7A827279B7}">
      <dgm:prSet/>
      <dgm:spPr/>
      <dgm:t>
        <a:bodyPr/>
        <a:lstStyle/>
        <a:p>
          <a:endParaRPr lang="en-US">
            <a:solidFill>
              <a:schemeClr val="bg2"/>
            </a:solidFill>
          </a:endParaRPr>
        </a:p>
      </dgm:t>
    </dgm:pt>
    <dgm:pt modelId="{06DB504B-ED58-406D-8BFA-30DDEAB5C953}">
      <dgm:prSet/>
      <dgm:spPr/>
      <dgm:t>
        <a:bodyPr/>
        <a:lstStyle/>
        <a:p>
          <a:pPr rtl="0"/>
          <a:r>
            <a:rPr lang="en-US">
              <a:solidFill>
                <a:schemeClr val="bg2"/>
              </a:solidFill>
            </a:rPr>
            <a:t>Planning</a:t>
          </a:r>
        </a:p>
      </dgm:t>
    </dgm:pt>
    <dgm:pt modelId="{6F340763-C57C-43B2-99C8-8E3C25E81327}" type="parTrans" cxnId="{4133BAB1-6B68-43CC-B984-428416DB6B6C}">
      <dgm:prSet/>
      <dgm:spPr/>
      <dgm:t>
        <a:bodyPr/>
        <a:lstStyle/>
        <a:p>
          <a:endParaRPr lang="en-US">
            <a:solidFill>
              <a:schemeClr val="bg2"/>
            </a:solidFill>
          </a:endParaRPr>
        </a:p>
      </dgm:t>
    </dgm:pt>
    <dgm:pt modelId="{501A52FF-1779-4C96-9834-82C83911B8FC}" type="sibTrans" cxnId="{4133BAB1-6B68-43CC-B984-428416DB6B6C}">
      <dgm:prSet/>
      <dgm:spPr/>
      <dgm:t>
        <a:bodyPr/>
        <a:lstStyle/>
        <a:p>
          <a:endParaRPr lang="en-US">
            <a:solidFill>
              <a:schemeClr val="bg2"/>
            </a:solidFill>
          </a:endParaRPr>
        </a:p>
      </dgm:t>
    </dgm:pt>
    <dgm:pt modelId="{1DD1F9E6-0B0B-4FF1-BEED-F6925610C3BB}">
      <dgm:prSet/>
      <dgm:spPr/>
      <dgm:t>
        <a:bodyPr/>
        <a:lstStyle/>
        <a:p>
          <a:pPr rtl="0"/>
          <a:r>
            <a:rPr lang="en-US">
              <a:solidFill>
                <a:schemeClr val="bg2"/>
              </a:solidFill>
            </a:rPr>
            <a:t>Modeling</a:t>
          </a:r>
        </a:p>
      </dgm:t>
    </dgm:pt>
    <dgm:pt modelId="{1F12F1F8-B42E-4A6E-9853-34ABE4B27084}" type="parTrans" cxnId="{354B81BE-BD10-408E-BF65-3E2C71A53693}">
      <dgm:prSet/>
      <dgm:spPr/>
      <dgm:t>
        <a:bodyPr/>
        <a:lstStyle/>
        <a:p>
          <a:endParaRPr lang="en-US">
            <a:solidFill>
              <a:schemeClr val="bg2"/>
            </a:solidFill>
          </a:endParaRPr>
        </a:p>
      </dgm:t>
    </dgm:pt>
    <dgm:pt modelId="{8062C671-62C4-428B-89EB-DD86EDEDE6EA}" type="sibTrans" cxnId="{354B81BE-BD10-408E-BF65-3E2C71A53693}">
      <dgm:prSet/>
      <dgm:spPr/>
      <dgm:t>
        <a:bodyPr/>
        <a:lstStyle/>
        <a:p>
          <a:endParaRPr lang="en-US">
            <a:solidFill>
              <a:schemeClr val="bg2"/>
            </a:solidFill>
          </a:endParaRPr>
        </a:p>
      </dgm:t>
    </dgm:pt>
    <dgm:pt modelId="{F5A41C91-269B-4D6C-A9CB-2D1A790E627F}">
      <dgm:prSet/>
      <dgm:spPr/>
      <dgm:t>
        <a:bodyPr/>
        <a:lstStyle/>
        <a:p>
          <a:pPr rtl="0"/>
          <a:r>
            <a:rPr lang="en-US">
              <a:solidFill>
                <a:schemeClr val="bg2"/>
              </a:solidFill>
            </a:rPr>
            <a:t>Construction</a:t>
          </a:r>
        </a:p>
      </dgm:t>
    </dgm:pt>
    <dgm:pt modelId="{3C51D913-1FBF-467A-A036-AE8B4C215316}" type="parTrans" cxnId="{B76867FE-9F1A-42E1-AB68-115C389A20DB}">
      <dgm:prSet/>
      <dgm:spPr/>
      <dgm:t>
        <a:bodyPr/>
        <a:lstStyle/>
        <a:p>
          <a:endParaRPr lang="en-US">
            <a:solidFill>
              <a:schemeClr val="bg2"/>
            </a:solidFill>
          </a:endParaRPr>
        </a:p>
      </dgm:t>
    </dgm:pt>
    <dgm:pt modelId="{A8148598-0A96-4156-9FEF-78DA0F7BB76B}" type="sibTrans" cxnId="{B76867FE-9F1A-42E1-AB68-115C389A20DB}">
      <dgm:prSet/>
      <dgm:spPr/>
      <dgm:t>
        <a:bodyPr/>
        <a:lstStyle/>
        <a:p>
          <a:endParaRPr lang="en-US">
            <a:solidFill>
              <a:schemeClr val="bg2"/>
            </a:solidFill>
          </a:endParaRPr>
        </a:p>
      </dgm:t>
    </dgm:pt>
    <dgm:pt modelId="{79575EC6-6D84-4013-9D3B-1C1699BBE6FB}">
      <dgm:prSet/>
      <dgm:spPr/>
      <dgm:t>
        <a:bodyPr/>
        <a:lstStyle/>
        <a:p>
          <a:pPr rtl="0"/>
          <a:r>
            <a:rPr lang="en-US" dirty="0">
              <a:solidFill>
                <a:schemeClr val="bg2"/>
              </a:solidFill>
            </a:rPr>
            <a:t>Deployment</a:t>
          </a:r>
        </a:p>
      </dgm:t>
    </dgm:pt>
    <dgm:pt modelId="{510B8FB4-DD2D-439C-A6F4-A5A673DEB2C0}" type="parTrans" cxnId="{EB5F95BC-07F6-411F-9E81-2D5D0ADADA77}">
      <dgm:prSet/>
      <dgm:spPr/>
      <dgm:t>
        <a:bodyPr/>
        <a:lstStyle/>
        <a:p>
          <a:endParaRPr lang="en-US">
            <a:solidFill>
              <a:schemeClr val="bg2"/>
            </a:solidFill>
          </a:endParaRPr>
        </a:p>
      </dgm:t>
    </dgm:pt>
    <dgm:pt modelId="{BE8C4DA1-3966-4DC4-BFB0-02E87B051444}" type="sibTrans" cxnId="{EB5F95BC-07F6-411F-9E81-2D5D0ADADA77}">
      <dgm:prSet/>
      <dgm:spPr/>
      <dgm:t>
        <a:bodyPr/>
        <a:lstStyle/>
        <a:p>
          <a:endParaRPr lang="en-US">
            <a:solidFill>
              <a:schemeClr val="bg2"/>
            </a:solidFill>
          </a:endParaRPr>
        </a:p>
      </dgm:t>
    </dgm:pt>
    <dgm:pt modelId="{2D9B401F-3EB9-4F26-B6D8-FF91DDE1F58F}" type="pres">
      <dgm:prSet presAssocID="{E91F7F61-6302-4153-BAC9-E59C26DD0E74}" presName="Name0" presStyleCnt="0">
        <dgm:presLayoutVars>
          <dgm:dir/>
          <dgm:resizeHandles val="exact"/>
        </dgm:presLayoutVars>
      </dgm:prSet>
      <dgm:spPr/>
      <dgm:t>
        <a:bodyPr/>
        <a:lstStyle/>
        <a:p>
          <a:endParaRPr lang="en-US"/>
        </a:p>
      </dgm:t>
    </dgm:pt>
    <dgm:pt modelId="{83D17546-4D88-4E19-B105-CF9C4291E1D9}" type="pres">
      <dgm:prSet presAssocID="{E91F7F61-6302-4153-BAC9-E59C26DD0E74}" presName="arrow" presStyleLbl="bgShp" presStyleIdx="0" presStyleCnt="1"/>
      <dgm:spPr>
        <a:solidFill>
          <a:schemeClr val="accent6">
            <a:lumMod val="75000"/>
          </a:schemeClr>
        </a:solidFill>
      </dgm:spPr>
    </dgm:pt>
    <dgm:pt modelId="{BF81D091-2E4B-4DD8-8521-401716858EF0}" type="pres">
      <dgm:prSet presAssocID="{E91F7F61-6302-4153-BAC9-E59C26DD0E74}" presName="points" presStyleCnt="0"/>
      <dgm:spPr/>
    </dgm:pt>
    <dgm:pt modelId="{437EC1BD-CEDA-4735-9B5B-675F9B6F33A5}" type="pres">
      <dgm:prSet presAssocID="{D6FB192B-E306-4DDB-837E-B308B9CBF3AC}" presName="compositeA" presStyleCnt="0"/>
      <dgm:spPr/>
    </dgm:pt>
    <dgm:pt modelId="{23954E5A-77AB-4C9A-A42D-CB69EFAC6BEE}" type="pres">
      <dgm:prSet presAssocID="{D6FB192B-E306-4DDB-837E-B308B9CBF3AC}" presName="textA" presStyleLbl="revTx" presStyleIdx="0" presStyleCnt="5">
        <dgm:presLayoutVars>
          <dgm:bulletEnabled val="1"/>
        </dgm:presLayoutVars>
      </dgm:prSet>
      <dgm:spPr/>
      <dgm:t>
        <a:bodyPr/>
        <a:lstStyle/>
        <a:p>
          <a:endParaRPr lang="en-US"/>
        </a:p>
      </dgm:t>
    </dgm:pt>
    <dgm:pt modelId="{7C8ADE65-ECFD-433E-983C-F6AA898DAC95}" type="pres">
      <dgm:prSet presAssocID="{D6FB192B-E306-4DDB-837E-B308B9CBF3AC}" presName="circleA" presStyleLbl="node1" presStyleIdx="0" presStyleCnt="5"/>
      <dgm:spPr/>
    </dgm:pt>
    <dgm:pt modelId="{4DC80837-76B9-4DA8-AFC2-14461AAE0160}" type="pres">
      <dgm:prSet presAssocID="{D6FB192B-E306-4DDB-837E-B308B9CBF3AC}" presName="spaceA" presStyleCnt="0"/>
      <dgm:spPr/>
    </dgm:pt>
    <dgm:pt modelId="{C428C611-9478-4DE5-A3EA-831EBA14B930}" type="pres">
      <dgm:prSet presAssocID="{AADEF364-74D3-47EB-8FED-1F0FBE056F59}" presName="space" presStyleCnt="0"/>
      <dgm:spPr/>
    </dgm:pt>
    <dgm:pt modelId="{083FC64B-E3C7-4625-B131-36235AD421B5}" type="pres">
      <dgm:prSet presAssocID="{06DB504B-ED58-406D-8BFA-30DDEAB5C953}" presName="compositeB" presStyleCnt="0"/>
      <dgm:spPr/>
    </dgm:pt>
    <dgm:pt modelId="{CA78A937-A1B3-4289-9943-EDAC2CB9EE2D}" type="pres">
      <dgm:prSet presAssocID="{06DB504B-ED58-406D-8BFA-30DDEAB5C953}" presName="textB" presStyleLbl="revTx" presStyleIdx="1" presStyleCnt="5">
        <dgm:presLayoutVars>
          <dgm:bulletEnabled val="1"/>
        </dgm:presLayoutVars>
      </dgm:prSet>
      <dgm:spPr/>
      <dgm:t>
        <a:bodyPr/>
        <a:lstStyle/>
        <a:p>
          <a:endParaRPr lang="en-US"/>
        </a:p>
      </dgm:t>
    </dgm:pt>
    <dgm:pt modelId="{06CC4D83-6E00-4D2A-899E-88930D6DB84D}" type="pres">
      <dgm:prSet presAssocID="{06DB504B-ED58-406D-8BFA-30DDEAB5C953}" presName="circleB" presStyleLbl="node1" presStyleIdx="1" presStyleCnt="5"/>
      <dgm:spPr/>
    </dgm:pt>
    <dgm:pt modelId="{8B524FA3-9D6C-4DC5-A7C9-500DCD55A668}" type="pres">
      <dgm:prSet presAssocID="{06DB504B-ED58-406D-8BFA-30DDEAB5C953}" presName="spaceB" presStyleCnt="0"/>
      <dgm:spPr/>
    </dgm:pt>
    <dgm:pt modelId="{82F6009C-C797-4F19-9505-3A81EEE2533A}" type="pres">
      <dgm:prSet presAssocID="{501A52FF-1779-4C96-9834-82C83911B8FC}" presName="space" presStyleCnt="0"/>
      <dgm:spPr/>
    </dgm:pt>
    <dgm:pt modelId="{11473BBC-B916-4B9F-B62D-DF16AB22C0EF}" type="pres">
      <dgm:prSet presAssocID="{1DD1F9E6-0B0B-4FF1-BEED-F6925610C3BB}" presName="compositeA" presStyleCnt="0"/>
      <dgm:spPr/>
    </dgm:pt>
    <dgm:pt modelId="{BCEC375A-F9B4-4397-92BE-FD189CED7B43}" type="pres">
      <dgm:prSet presAssocID="{1DD1F9E6-0B0B-4FF1-BEED-F6925610C3BB}" presName="textA" presStyleLbl="revTx" presStyleIdx="2" presStyleCnt="5">
        <dgm:presLayoutVars>
          <dgm:bulletEnabled val="1"/>
        </dgm:presLayoutVars>
      </dgm:prSet>
      <dgm:spPr/>
      <dgm:t>
        <a:bodyPr/>
        <a:lstStyle/>
        <a:p>
          <a:endParaRPr lang="en-US"/>
        </a:p>
      </dgm:t>
    </dgm:pt>
    <dgm:pt modelId="{6316E892-AA4E-4858-B04D-9D99DBBBBC8A}" type="pres">
      <dgm:prSet presAssocID="{1DD1F9E6-0B0B-4FF1-BEED-F6925610C3BB}" presName="circleA" presStyleLbl="node1" presStyleIdx="2" presStyleCnt="5"/>
      <dgm:spPr/>
    </dgm:pt>
    <dgm:pt modelId="{916C1A55-E165-4CE4-8064-76B1A63B8A1B}" type="pres">
      <dgm:prSet presAssocID="{1DD1F9E6-0B0B-4FF1-BEED-F6925610C3BB}" presName="spaceA" presStyleCnt="0"/>
      <dgm:spPr/>
    </dgm:pt>
    <dgm:pt modelId="{F6DEB0F0-1EA1-446C-A316-8C8F5DBBE3C3}" type="pres">
      <dgm:prSet presAssocID="{8062C671-62C4-428B-89EB-DD86EDEDE6EA}" presName="space" presStyleCnt="0"/>
      <dgm:spPr/>
    </dgm:pt>
    <dgm:pt modelId="{D9309A09-006E-4E41-AC2B-212F2DA8622E}" type="pres">
      <dgm:prSet presAssocID="{F5A41C91-269B-4D6C-A9CB-2D1A790E627F}" presName="compositeB" presStyleCnt="0"/>
      <dgm:spPr/>
    </dgm:pt>
    <dgm:pt modelId="{CAC133AA-B0B4-445D-B25C-C183ACECE87D}" type="pres">
      <dgm:prSet presAssocID="{F5A41C91-269B-4D6C-A9CB-2D1A790E627F}" presName="textB" presStyleLbl="revTx" presStyleIdx="3" presStyleCnt="5">
        <dgm:presLayoutVars>
          <dgm:bulletEnabled val="1"/>
        </dgm:presLayoutVars>
      </dgm:prSet>
      <dgm:spPr/>
      <dgm:t>
        <a:bodyPr/>
        <a:lstStyle/>
        <a:p>
          <a:endParaRPr lang="en-US"/>
        </a:p>
      </dgm:t>
    </dgm:pt>
    <dgm:pt modelId="{5BA38ACA-3A05-4FBB-B233-A892C6481568}" type="pres">
      <dgm:prSet presAssocID="{F5A41C91-269B-4D6C-A9CB-2D1A790E627F}" presName="circleB" presStyleLbl="node1" presStyleIdx="3" presStyleCnt="5"/>
      <dgm:spPr/>
    </dgm:pt>
    <dgm:pt modelId="{77743D39-8F81-468D-B3F2-A7D7A39B3F7C}" type="pres">
      <dgm:prSet presAssocID="{F5A41C91-269B-4D6C-A9CB-2D1A790E627F}" presName="spaceB" presStyleCnt="0"/>
      <dgm:spPr/>
    </dgm:pt>
    <dgm:pt modelId="{660F05C1-442F-4977-89D1-F72052283B9B}" type="pres">
      <dgm:prSet presAssocID="{A8148598-0A96-4156-9FEF-78DA0F7BB76B}" presName="space" presStyleCnt="0"/>
      <dgm:spPr/>
    </dgm:pt>
    <dgm:pt modelId="{A069B25F-AAB0-431E-AEB6-A7F2E7ECBF23}" type="pres">
      <dgm:prSet presAssocID="{79575EC6-6D84-4013-9D3B-1C1699BBE6FB}" presName="compositeA" presStyleCnt="0"/>
      <dgm:spPr/>
    </dgm:pt>
    <dgm:pt modelId="{46F3AA43-473B-4FFB-887A-D3D3D76BA643}" type="pres">
      <dgm:prSet presAssocID="{79575EC6-6D84-4013-9D3B-1C1699BBE6FB}" presName="textA" presStyleLbl="revTx" presStyleIdx="4" presStyleCnt="5">
        <dgm:presLayoutVars>
          <dgm:bulletEnabled val="1"/>
        </dgm:presLayoutVars>
      </dgm:prSet>
      <dgm:spPr/>
      <dgm:t>
        <a:bodyPr/>
        <a:lstStyle/>
        <a:p>
          <a:endParaRPr lang="en-US"/>
        </a:p>
      </dgm:t>
    </dgm:pt>
    <dgm:pt modelId="{FE45D38E-8B90-402A-AC22-56E0C3B64581}" type="pres">
      <dgm:prSet presAssocID="{79575EC6-6D84-4013-9D3B-1C1699BBE6FB}" presName="circleA" presStyleLbl="node1" presStyleIdx="4" presStyleCnt="5"/>
      <dgm:spPr/>
    </dgm:pt>
    <dgm:pt modelId="{32F19B4C-4FB9-4261-A2B7-65655C1CEDE9}" type="pres">
      <dgm:prSet presAssocID="{79575EC6-6D84-4013-9D3B-1C1699BBE6FB}" presName="spaceA" presStyleCnt="0"/>
      <dgm:spPr/>
    </dgm:pt>
  </dgm:ptLst>
  <dgm:cxnLst>
    <dgm:cxn modelId="{E19570DC-D501-408E-8C68-4BDBFF8B487E}" type="presOf" srcId="{79575EC6-6D84-4013-9D3B-1C1699BBE6FB}" destId="{46F3AA43-473B-4FFB-887A-D3D3D76BA643}" srcOrd="0" destOrd="0" presId="urn:microsoft.com/office/officeart/2005/8/layout/hProcess11"/>
    <dgm:cxn modelId="{EB5F95BC-07F6-411F-9E81-2D5D0ADADA77}" srcId="{E91F7F61-6302-4153-BAC9-E59C26DD0E74}" destId="{79575EC6-6D84-4013-9D3B-1C1699BBE6FB}" srcOrd="4" destOrd="0" parTransId="{510B8FB4-DD2D-439C-A6F4-A5A673DEB2C0}" sibTransId="{BE8C4DA1-3966-4DC4-BFB0-02E87B051444}"/>
    <dgm:cxn modelId="{B76867FE-9F1A-42E1-AB68-115C389A20DB}" srcId="{E91F7F61-6302-4153-BAC9-E59C26DD0E74}" destId="{F5A41C91-269B-4D6C-A9CB-2D1A790E627F}" srcOrd="3" destOrd="0" parTransId="{3C51D913-1FBF-467A-A036-AE8B4C215316}" sibTransId="{A8148598-0A96-4156-9FEF-78DA0F7BB76B}"/>
    <dgm:cxn modelId="{BEFB3F8F-A6D8-422C-AEB5-DF7A827279B7}" srcId="{E91F7F61-6302-4153-BAC9-E59C26DD0E74}" destId="{D6FB192B-E306-4DDB-837E-B308B9CBF3AC}" srcOrd="0" destOrd="0" parTransId="{73BB8ED3-85EF-4F16-BA97-CEA13E41382F}" sibTransId="{AADEF364-74D3-47EB-8FED-1F0FBE056F59}"/>
    <dgm:cxn modelId="{92F41F96-E13D-4117-B12B-89DF6BD80C4B}" type="presOf" srcId="{E91F7F61-6302-4153-BAC9-E59C26DD0E74}" destId="{2D9B401F-3EB9-4F26-B6D8-FF91DDE1F58F}" srcOrd="0" destOrd="0" presId="urn:microsoft.com/office/officeart/2005/8/layout/hProcess11"/>
    <dgm:cxn modelId="{354B81BE-BD10-408E-BF65-3E2C71A53693}" srcId="{E91F7F61-6302-4153-BAC9-E59C26DD0E74}" destId="{1DD1F9E6-0B0B-4FF1-BEED-F6925610C3BB}" srcOrd="2" destOrd="0" parTransId="{1F12F1F8-B42E-4A6E-9853-34ABE4B27084}" sibTransId="{8062C671-62C4-428B-89EB-DD86EDEDE6EA}"/>
    <dgm:cxn modelId="{575AA80D-3E45-408A-90A3-6602777A94AB}" type="presOf" srcId="{F5A41C91-269B-4D6C-A9CB-2D1A790E627F}" destId="{CAC133AA-B0B4-445D-B25C-C183ACECE87D}" srcOrd="0" destOrd="0" presId="urn:microsoft.com/office/officeart/2005/8/layout/hProcess11"/>
    <dgm:cxn modelId="{4133BAB1-6B68-43CC-B984-428416DB6B6C}" srcId="{E91F7F61-6302-4153-BAC9-E59C26DD0E74}" destId="{06DB504B-ED58-406D-8BFA-30DDEAB5C953}" srcOrd="1" destOrd="0" parTransId="{6F340763-C57C-43B2-99C8-8E3C25E81327}" sibTransId="{501A52FF-1779-4C96-9834-82C83911B8FC}"/>
    <dgm:cxn modelId="{0FD8BAED-363C-4F7B-B4E7-BF3D402877F8}" type="presOf" srcId="{D6FB192B-E306-4DDB-837E-B308B9CBF3AC}" destId="{23954E5A-77AB-4C9A-A42D-CB69EFAC6BEE}" srcOrd="0" destOrd="0" presId="urn:microsoft.com/office/officeart/2005/8/layout/hProcess11"/>
    <dgm:cxn modelId="{64067AC4-134A-4A5B-8D3C-99395221D229}" type="presOf" srcId="{1DD1F9E6-0B0B-4FF1-BEED-F6925610C3BB}" destId="{BCEC375A-F9B4-4397-92BE-FD189CED7B43}" srcOrd="0" destOrd="0" presId="urn:microsoft.com/office/officeart/2005/8/layout/hProcess11"/>
    <dgm:cxn modelId="{60BA8C93-95B2-4E30-A3BC-42EFFAFB7D95}" type="presOf" srcId="{06DB504B-ED58-406D-8BFA-30DDEAB5C953}" destId="{CA78A937-A1B3-4289-9943-EDAC2CB9EE2D}" srcOrd="0" destOrd="0" presId="urn:microsoft.com/office/officeart/2005/8/layout/hProcess11"/>
    <dgm:cxn modelId="{7744431A-4886-4710-A6FF-0A2E5048A85F}" type="presParOf" srcId="{2D9B401F-3EB9-4F26-B6D8-FF91DDE1F58F}" destId="{83D17546-4D88-4E19-B105-CF9C4291E1D9}" srcOrd="0" destOrd="0" presId="urn:microsoft.com/office/officeart/2005/8/layout/hProcess11"/>
    <dgm:cxn modelId="{F7199BD6-9C63-4F50-8609-F68CC14CA923}" type="presParOf" srcId="{2D9B401F-3EB9-4F26-B6D8-FF91DDE1F58F}" destId="{BF81D091-2E4B-4DD8-8521-401716858EF0}" srcOrd="1" destOrd="0" presId="urn:microsoft.com/office/officeart/2005/8/layout/hProcess11"/>
    <dgm:cxn modelId="{4A5A195D-C193-4F13-9E79-37294F23B793}" type="presParOf" srcId="{BF81D091-2E4B-4DD8-8521-401716858EF0}" destId="{437EC1BD-CEDA-4735-9B5B-675F9B6F33A5}" srcOrd="0" destOrd="0" presId="urn:microsoft.com/office/officeart/2005/8/layout/hProcess11"/>
    <dgm:cxn modelId="{7D3C6C54-D4E7-4A6D-AB2A-0146FC4F4AE6}" type="presParOf" srcId="{437EC1BD-CEDA-4735-9B5B-675F9B6F33A5}" destId="{23954E5A-77AB-4C9A-A42D-CB69EFAC6BEE}" srcOrd="0" destOrd="0" presId="urn:microsoft.com/office/officeart/2005/8/layout/hProcess11"/>
    <dgm:cxn modelId="{2687394B-765D-405A-8B45-5782EAA44AD6}" type="presParOf" srcId="{437EC1BD-CEDA-4735-9B5B-675F9B6F33A5}" destId="{7C8ADE65-ECFD-433E-983C-F6AA898DAC95}" srcOrd="1" destOrd="0" presId="urn:microsoft.com/office/officeart/2005/8/layout/hProcess11"/>
    <dgm:cxn modelId="{F0405D61-2772-4AAC-BFAF-1B84D55416B0}" type="presParOf" srcId="{437EC1BD-CEDA-4735-9B5B-675F9B6F33A5}" destId="{4DC80837-76B9-4DA8-AFC2-14461AAE0160}" srcOrd="2" destOrd="0" presId="urn:microsoft.com/office/officeart/2005/8/layout/hProcess11"/>
    <dgm:cxn modelId="{6084CF68-AE58-43C1-9EDA-A2B5614115B0}" type="presParOf" srcId="{BF81D091-2E4B-4DD8-8521-401716858EF0}" destId="{C428C611-9478-4DE5-A3EA-831EBA14B930}" srcOrd="1" destOrd="0" presId="urn:microsoft.com/office/officeart/2005/8/layout/hProcess11"/>
    <dgm:cxn modelId="{70816966-2AE7-4660-8820-C2036F4087DB}" type="presParOf" srcId="{BF81D091-2E4B-4DD8-8521-401716858EF0}" destId="{083FC64B-E3C7-4625-B131-36235AD421B5}" srcOrd="2" destOrd="0" presId="urn:microsoft.com/office/officeart/2005/8/layout/hProcess11"/>
    <dgm:cxn modelId="{028172C2-46D2-40F6-897E-6D1A2C2C9228}" type="presParOf" srcId="{083FC64B-E3C7-4625-B131-36235AD421B5}" destId="{CA78A937-A1B3-4289-9943-EDAC2CB9EE2D}" srcOrd="0" destOrd="0" presId="urn:microsoft.com/office/officeart/2005/8/layout/hProcess11"/>
    <dgm:cxn modelId="{02BF666C-0802-4CB8-B62E-1F1C5F0BB5EF}" type="presParOf" srcId="{083FC64B-E3C7-4625-B131-36235AD421B5}" destId="{06CC4D83-6E00-4D2A-899E-88930D6DB84D}" srcOrd="1" destOrd="0" presId="urn:microsoft.com/office/officeart/2005/8/layout/hProcess11"/>
    <dgm:cxn modelId="{7A2D14B6-9699-4161-90D9-9CBE6D97E411}" type="presParOf" srcId="{083FC64B-E3C7-4625-B131-36235AD421B5}" destId="{8B524FA3-9D6C-4DC5-A7C9-500DCD55A668}" srcOrd="2" destOrd="0" presId="urn:microsoft.com/office/officeart/2005/8/layout/hProcess11"/>
    <dgm:cxn modelId="{93E4BC8D-E410-42B9-B294-6B52492F29E5}" type="presParOf" srcId="{BF81D091-2E4B-4DD8-8521-401716858EF0}" destId="{82F6009C-C797-4F19-9505-3A81EEE2533A}" srcOrd="3" destOrd="0" presId="urn:microsoft.com/office/officeart/2005/8/layout/hProcess11"/>
    <dgm:cxn modelId="{E3C91577-C6DB-439E-B6AA-608DE3B07C6E}" type="presParOf" srcId="{BF81D091-2E4B-4DD8-8521-401716858EF0}" destId="{11473BBC-B916-4B9F-B62D-DF16AB22C0EF}" srcOrd="4" destOrd="0" presId="urn:microsoft.com/office/officeart/2005/8/layout/hProcess11"/>
    <dgm:cxn modelId="{ABD2DD89-2FB0-470F-8459-534B9E980127}" type="presParOf" srcId="{11473BBC-B916-4B9F-B62D-DF16AB22C0EF}" destId="{BCEC375A-F9B4-4397-92BE-FD189CED7B43}" srcOrd="0" destOrd="0" presId="urn:microsoft.com/office/officeart/2005/8/layout/hProcess11"/>
    <dgm:cxn modelId="{FCD24B8F-2271-4297-A4C8-2C7F2C6E71B0}" type="presParOf" srcId="{11473BBC-B916-4B9F-B62D-DF16AB22C0EF}" destId="{6316E892-AA4E-4858-B04D-9D99DBBBBC8A}" srcOrd="1" destOrd="0" presId="urn:microsoft.com/office/officeart/2005/8/layout/hProcess11"/>
    <dgm:cxn modelId="{F4CC5FE2-3CA7-448B-BF84-1CD79FB53E49}" type="presParOf" srcId="{11473BBC-B916-4B9F-B62D-DF16AB22C0EF}" destId="{916C1A55-E165-4CE4-8064-76B1A63B8A1B}" srcOrd="2" destOrd="0" presId="urn:microsoft.com/office/officeart/2005/8/layout/hProcess11"/>
    <dgm:cxn modelId="{86930EEA-A799-4BCA-BEC8-6913EA245771}" type="presParOf" srcId="{BF81D091-2E4B-4DD8-8521-401716858EF0}" destId="{F6DEB0F0-1EA1-446C-A316-8C8F5DBBE3C3}" srcOrd="5" destOrd="0" presId="urn:microsoft.com/office/officeart/2005/8/layout/hProcess11"/>
    <dgm:cxn modelId="{1765B431-7737-4323-B751-FC0A89F60CDB}" type="presParOf" srcId="{BF81D091-2E4B-4DD8-8521-401716858EF0}" destId="{D9309A09-006E-4E41-AC2B-212F2DA8622E}" srcOrd="6" destOrd="0" presId="urn:microsoft.com/office/officeart/2005/8/layout/hProcess11"/>
    <dgm:cxn modelId="{B196C7A6-6F47-4766-8969-16176BC06EE9}" type="presParOf" srcId="{D9309A09-006E-4E41-AC2B-212F2DA8622E}" destId="{CAC133AA-B0B4-445D-B25C-C183ACECE87D}" srcOrd="0" destOrd="0" presId="urn:microsoft.com/office/officeart/2005/8/layout/hProcess11"/>
    <dgm:cxn modelId="{C94464B0-AD1E-4500-90E1-1B208F8DD2E2}" type="presParOf" srcId="{D9309A09-006E-4E41-AC2B-212F2DA8622E}" destId="{5BA38ACA-3A05-4FBB-B233-A892C6481568}" srcOrd="1" destOrd="0" presId="urn:microsoft.com/office/officeart/2005/8/layout/hProcess11"/>
    <dgm:cxn modelId="{AB1ED11F-7702-4ABD-A4BE-D23701BB1F7A}" type="presParOf" srcId="{D9309A09-006E-4E41-AC2B-212F2DA8622E}" destId="{77743D39-8F81-468D-B3F2-A7D7A39B3F7C}" srcOrd="2" destOrd="0" presId="urn:microsoft.com/office/officeart/2005/8/layout/hProcess11"/>
    <dgm:cxn modelId="{A5AC4D1F-028B-48F2-97BD-E9DBB38925B2}" type="presParOf" srcId="{BF81D091-2E4B-4DD8-8521-401716858EF0}" destId="{660F05C1-442F-4977-89D1-F72052283B9B}" srcOrd="7" destOrd="0" presId="urn:microsoft.com/office/officeart/2005/8/layout/hProcess11"/>
    <dgm:cxn modelId="{216D4CF6-46CF-43B6-8D63-3AE0FD5BC781}" type="presParOf" srcId="{BF81D091-2E4B-4DD8-8521-401716858EF0}" destId="{A069B25F-AAB0-431E-AEB6-A7F2E7ECBF23}" srcOrd="8" destOrd="0" presId="urn:microsoft.com/office/officeart/2005/8/layout/hProcess11"/>
    <dgm:cxn modelId="{0F281796-FC03-4CE3-AA4B-E3F6C3DE8E4D}" type="presParOf" srcId="{A069B25F-AAB0-431E-AEB6-A7F2E7ECBF23}" destId="{46F3AA43-473B-4FFB-887A-D3D3D76BA643}" srcOrd="0" destOrd="0" presId="urn:microsoft.com/office/officeart/2005/8/layout/hProcess11"/>
    <dgm:cxn modelId="{1474ECE7-F1CF-4171-A190-A8185B57E9F2}" type="presParOf" srcId="{A069B25F-AAB0-431E-AEB6-A7F2E7ECBF23}" destId="{FE45D38E-8B90-402A-AC22-56E0C3B64581}" srcOrd="1" destOrd="0" presId="urn:microsoft.com/office/officeart/2005/8/layout/hProcess11"/>
    <dgm:cxn modelId="{4B0CBC5A-E93B-4FD4-9C7E-BE676C0349C2}" type="presParOf" srcId="{A069B25F-AAB0-431E-AEB6-A7F2E7ECBF23}" destId="{32F19B4C-4FB9-4261-A2B7-65655C1CEDE9}"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FD88E8-F600-4510-9AD6-B00BCAFBE6DA}" type="doc">
      <dgm:prSet loTypeId="urn:microsoft.com/office/officeart/2009/layout/CircleArrowProcess" loCatId="process" qsTypeId="urn:microsoft.com/office/officeart/2005/8/quickstyle/simple1" qsCatId="simple" csTypeId="urn:microsoft.com/office/officeart/2005/8/colors/colorful3" csCatId="colorful" phldr="1"/>
      <dgm:spPr/>
      <dgm:t>
        <a:bodyPr/>
        <a:lstStyle/>
        <a:p>
          <a:endParaRPr lang="en-US"/>
        </a:p>
      </dgm:t>
    </dgm:pt>
    <dgm:pt modelId="{80DE2085-D3B6-437C-B536-96523F627088}">
      <dgm:prSet/>
      <dgm:spPr/>
      <dgm:t>
        <a:bodyPr/>
        <a:lstStyle/>
        <a:p>
          <a:pPr rtl="0"/>
          <a:r>
            <a:rPr lang="en-US">
              <a:solidFill>
                <a:schemeClr val="bg2"/>
              </a:solidFill>
            </a:rPr>
            <a:t>The process maturity approach</a:t>
          </a:r>
          <a:endParaRPr lang="en-US" dirty="0">
            <a:solidFill>
              <a:schemeClr val="bg2"/>
            </a:solidFill>
          </a:endParaRPr>
        </a:p>
      </dgm:t>
    </dgm:pt>
    <dgm:pt modelId="{C4A7C211-D2B2-4629-8D22-855B265B9935}" type="parTrans" cxnId="{0612D603-BC3E-4E7C-A4BB-03ADD1572220}">
      <dgm:prSet/>
      <dgm:spPr/>
      <dgm:t>
        <a:bodyPr/>
        <a:lstStyle/>
        <a:p>
          <a:endParaRPr lang="en-US">
            <a:solidFill>
              <a:schemeClr val="bg2"/>
            </a:solidFill>
          </a:endParaRPr>
        </a:p>
      </dgm:t>
    </dgm:pt>
    <dgm:pt modelId="{5A828A67-1775-48AF-B2D1-32931048346F}" type="sibTrans" cxnId="{0612D603-BC3E-4E7C-A4BB-03ADD1572220}">
      <dgm:prSet/>
      <dgm:spPr/>
      <dgm:t>
        <a:bodyPr/>
        <a:lstStyle/>
        <a:p>
          <a:endParaRPr lang="en-US">
            <a:solidFill>
              <a:schemeClr val="bg2"/>
            </a:solidFill>
          </a:endParaRPr>
        </a:p>
      </dgm:t>
    </dgm:pt>
    <dgm:pt modelId="{E949B7EB-4BE6-449D-83A5-615ACB0EACE2}">
      <dgm:prSet custT="1"/>
      <dgm:spPr/>
      <dgm:t>
        <a:bodyPr/>
        <a:lstStyle/>
        <a:p>
          <a:pPr algn="just" rtl="0"/>
          <a:r>
            <a:rPr lang="en-US" sz="1400" b="0">
              <a:solidFill>
                <a:schemeClr val="bg2"/>
              </a:solidFill>
            </a:rPr>
            <a:t>which has focused on improving process and project management and introducing good software engineering practice into an organization.</a:t>
          </a:r>
          <a:endParaRPr lang="en-US" sz="1400" b="0" dirty="0">
            <a:solidFill>
              <a:schemeClr val="bg2"/>
            </a:solidFill>
          </a:endParaRPr>
        </a:p>
      </dgm:t>
    </dgm:pt>
    <dgm:pt modelId="{130AB2C2-3F98-44F8-83D6-A47424A5C12F}" type="parTrans" cxnId="{2C2BA4E1-186F-4C7F-9893-8A8D303F4F52}">
      <dgm:prSet/>
      <dgm:spPr/>
      <dgm:t>
        <a:bodyPr/>
        <a:lstStyle/>
        <a:p>
          <a:endParaRPr lang="en-US">
            <a:solidFill>
              <a:schemeClr val="bg2"/>
            </a:solidFill>
          </a:endParaRPr>
        </a:p>
      </dgm:t>
    </dgm:pt>
    <dgm:pt modelId="{290D325A-D815-4458-A831-958524EE2543}" type="sibTrans" cxnId="{2C2BA4E1-186F-4C7F-9893-8A8D303F4F52}">
      <dgm:prSet/>
      <dgm:spPr/>
      <dgm:t>
        <a:bodyPr/>
        <a:lstStyle/>
        <a:p>
          <a:endParaRPr lang="en-US">
            <a:solidFill>
              <a:schemeClr val="bg2"/>
            </a:solidFill>
          </a:endParaRPr>
        </a:p>
      </dgm:t>
    </dgm:pt>
    <dgm:pt modelId="{11D8F7DA-5A3C-4D99-8A99-553F5DEBF5D7}">
      <dgm:prSet custT="1"/>
      <dgm:spPr/>
      <dgm:t>
        <a:bodyPr/>
        <a:lstStyle/>
        <a:p>
          <a:pPr algn="just" rtl="0"/>
          <a:r>
            <a:rPr lang="en-US" sz="1400" b="0">
              <a:solidFill>
                <a:schemeClr val="bg2"/>
              </a:solidFill>
            </a:rPr>
            <a:t>The primary goals of this approach are improved product quality and process predictability. </a:t>
          </a:r>
          <a:endParaRPr lang="en-US" sz="1400" b="0" dirty="0">
            <a:solidFill>
              <a:schemeClr val="bg2"/>
            </a:solidFill>
          </a:endParaRPr>
        </a:p>
      </dgm:t>
    </dgm:pt>
    <dgm:pt modelId="{23F3DAB7-738F-48C9-B48F-77BB0A3C7750}" type="parTrans" cxnId="{CC0EEDE5-6A6A-4C41-BE03-17441D3C1B47}">
      <dgm:prSet/>
      <dgm:spPr/>
      <dgm:t>
        <a:bodyPr/>
        <a:lstStyle/>
        <a:p>
          <a:endParaRPr lang="en-US">
            <a:solidFill>
              <a:schemeClr val="bg2"/>
            </a:solidFill>
          </a:endParaRPr>
        </a:p>
      </dgm:t>
    </dgm:pt>
    <dgm:pt modelId="{811E439C-EA9A-45A5-B2B6-E943F74763FB}" type="sibTrans" cxnId="{CC0EEDE5-6A6A-4C41-BE03-17441D3C1B47}">
      <dgm:prSet/>
      <dgm:spPr/>
      <dgm:t>
        <a:bodyPr/>
        <a:lstStyle/>
        <a:p>
          <a:endParaRPr lang="en-US">
            <a:solidFill>
              <a:schemeClr val="bg2"/>
            </a:solidFill>
          </a:endParaRPr>
        </a:p>
      </dgm:t>
    </dgm:pt>
    <dgm:pt modelId="{F06E2165-28A2-43BF-8868-5872B75B9DE0}">
      <dgm:prSet/>
      <dgm:spPr/>
      <dgm:t>
        <a:bodyPr/>
        <a:lstStyle/>
        <a:p>
          <a:pPr rtl="0"/>
          <a:r>
            <a:rPr lang="en-US">
              <a:solidFill>
                <a:schemeClr val="bg2"/>
              </a:solidFill>
            </a:rPr>
            <a:t>The agile approach</a:t>
          </a:r>
          <a:endParaRPr lang="en-US" dirty="0">
            <a:solidFill>
              <a:schemeClr val="bg2"/>
            </a:solidFill>
          </a:endParaRPr>
        </a:p>
      </dgm:t>
    </dgm:pt>
    <dgm:pt modelId="{4DFBCF55-F2F1-40A1-89C3-7F94FB512CEF}" type="parTrans" cxnId="{BFB9AC21-9D1E-405A-8172-26A7395A1D4A}">
      <dgm:prSet/>
      <dgm:spPr/>
      <dgm:t>
        <a:bodyPr/>
        <a:lstStyle/>
        <a:p>
          <a:endParaRPr lang="en-US">
            <a:solidFill>
              <a:schemeClr val="bg2"/>
            </a:solidFill>
          </a:endParaRPr>
        </a:p>
      </dgm:t>
    </dgm:pt>
    <dgm:pt modelId="{4C0CB0EE-2C09-4713-84EC-CB2305BCCC5C}" type="sibTrans" cxnId="{BFB9AC21-9D1E-405A-8172-26A7395A1D4A}">
      <dgm:prSet/>
      <dgm:spPr/>
      <dgm:t>
        <a:bodyPr/>
        <a:lstStyle/>
        <a:p>
          <a:endParaRPr lang="en-US">
            <a:solidFill>
              <a:schemeClr val="bg2"/>
            </a:solidFill>
          </a:endParaRPr>
        </a:p>
      </dgm:t>
    </dgm:pt>
    <dgm:pt modelId="{B39D604B-F35B-43FA-A832-EE950EDE94F1}">
      <dgm:prSet custT="1"/>
      <dgm:spPr/>
      <dgm:t>
        <a:bodyPr/>
        <a:lstStyle/>
        <a:p>
          <a:pPr rtl="0"/>
          <a:r>
            <a:rPr lang="en-US" sz="1400">
              <a:solidFill>
                <a:schemeClr val="bg2"/>
              </a:solidFill>
            </a:rPr>
            <a:t>Which has focused on iterative development and the reduction of overheads in the software process. </a:t>
          </a:r>
          <a:endParaRPr lang="en-US" sz="1400" dirty="0">
            <a:solidFill>
              <a:schemeClr val="bg2"/>
            </a:solidFill>
          </a:endParaRPr>
        </a:p>
      </dgm:t>
    </dgm:pt>
    <dgm:pt modelId="{E4109BCF-A769-40E1-A7ED-4702CB37E9C2}" type="parTrans" cxnId="{0A9F7005-DEF5-4E80-8673-7849E9C08A4A}">
      <dgm:prSet/>
      <dgm:spPr/>
      <dgm:t>
        <a:bodyPr/>
        <a:lstStyle/>
        <a:p>
          <a:endParaRPr lang="en-US">
            <a:solidFill>
              <a:schemeClr val="bg2"/>
            </a:solidFill>
          </a:endParaRPr>
        </a:p>
      </dgm:t>
    </dgm:pt>
    <dgm:pt modelId="{0D746284-BBBB-4EB1-99C3-81FAF74B62B3}" type="sibTrans" cxnId="{0A9F7005-DEF5-4E80-8673-7849E9C08A4A}">
      <dgm:prSet/>
      <dgm:spPr/>
      <dgm:t>
        <a:bodyPr/>
        <a:lstStyle/>
        <a:p>
          <a:endParaRPr lang="en-US">
            <a:solidFill>
              <a:schemeClr val="bg2"/>
            </a:solidFill>
          </a:endParaRPr>
        </a:p>
      </dgm:t>
    </dgm:pt>
    <dgm:pt modelId="{61700FF7-4CB1-40FE-B648-7A7D7054707E}">
      <dgm:prSet custT="1"/>
      <dgm:spPr/>
      <dgm:t>
        <a:bodyPr/>
        <a:lstStyle/>
        <a:p>
          <a:pPr rtl="0"/>
          <a:r>
            <a:rPr lang="en-US" sz="1400" dirty="0">
              <a:solidFill>
                <a:schemeClr val="bg2"/>
              </a:solidFill>
            </a:rPr>
            <a:t>The primary characteristics of agile methods are rapid delivery of functionality and responsiveness to changing customer requirements. </a:t>
          </a:r>
        </a:p>
      </dgm:t>
    </dgm:pt>
    <dgm:pt modelId="{FD6B098F-090B-48E0-BDE5-886C3670046C}" type="parTrans" cxnId="{591FFFC7-9810-4EAD-8AB2-44E145F21AD6}">
      <dgm:prSet/>
      <dgm:spPr/>
      <dgm:t>
        <a:bodyPr/>
        <a:lstStyle/>
        <a:p>
          <a:endParaRPr lang="en-US">
            <a:solidFill>
              <a:schemeClr val="bg2"/>
            </a:solidFill>
          </a:endParaRPr>
        </a:p>
      </dgm:t>
    </dgm:pt>
    <dgm:pt modelId="{9356A104-456C-43AA-8D81-FD640861CD26}" type="sibTrans" cxnId="{591FFFC7-9810-4EAD-8AB2-44E145F21AD6}">
      <dgm:prSet/>
      <dgm:spPr/>
      <dgm:t>
        <a:bodyPr/>
        <a:lstStyle/>
        <a:p>
          <a:endParaRPr lang="en-US">
            <a:solidFill>
              <a:schemeClr val="bg2"/>
            </a:solidFill>
          </a:endParaRPr>
        </a:p>
      </dgm:t>
    </dgm:pt>
    <dgm:pt modelId="{81D831F9-4483-40AA-A464-F7B317AB3EB2}" type="pres">
      <dgm:prSet presAssocID="{99FD88E8-F600-4510-9AD6-B00BCAFBE6DA}" presName="Name0" presStyleCnt="0">
        <dgm:presLayoutVars>
          <dgm:chMax val="7"/>
          <dgm:chPref val="7"/>
          <dgm:dir/>
          <dgm:animLvl val="lvl"/>
        </dgm:presLayoutVars>
      </dgm:prSet>
      <dgm:spPr/>
      <dgm:t>
        <a:bodyPr/>
        <a:lstStyle/>
        <a:p>
          <a:endParaRPr lang="en-US"/>
        </a:p>
      </dgm:t>
    </dgm:pt>
    <dgm:pt modelId="{50ACC77B-D3EB-4EFA-9762-56595821C2D9}" type="pres">
      <dgm:prSet presAssocID="{80DE2085-D3B6-437C-B536-96523F627088}" presName="Accent1" presStyleCnt="0"/>
      <dgm:spPr/>
    </dgm:pt>
    <dgm:pt modelId="{A80D5118-9845-4DF3-AAFB-FBAB9F5344C5}" type="pres">
      <dgm:prSet presAssocID="{80DE2085-D3B6-437C-B536-96523F627088}" presName="Accent" presStyleLbl="node1" presStyleIdx="0" presStyleCnt="2"/>
      <dgm:spPr/>
    </dgm:pt>
    <dgm:pt modelId="{CFF254E2-0D79-42AB-9679-BED650B772EC}" type="pres">
      <dgm:prSet presAssocID="{80DE2085-D3B6-437C-B536-96523F627088}" presName="Child1" presStyleLbl="revTx" presStyleIdx="0" presStyleCnt="4" custScaleX="297458" custScaleY="156217" custLinFactNeighborX="84432" custLinFactNeighborY="0">
        <dgm:presLayoutVars>
          <dgm:chMax val="0"/>
          <dgm:chPref val="0"/>
          <dgm:bulletEnabled val="1"/>
        </dgm:presLayoutVars>
      </dgm:prSet>
      <dgm:spPr/>
      <dgm:t>
        <a:bodyPr/>
        <a:lstStyle/>
        <a:p>
          <a:endParaRPr lang="en-US"/>
        </a:p>
      </dgm:t>
    </dgm:pt>
    <dgm:pt modelId="{802B93A6-B2A6-40A0-B998-435A2BB42D68}" type="pres">
      <dgm:prSet presAssocID="{80DE2085-D3B6-437C-B536-96523F627088}" presName="Parent1" presStyleLbl="revTx" presStyleIdx="1" presStyleCnt="4">
        <dgm:presLayoutVars>
          <dgm:chMax val="1"/>
          <dgm:chPref val="1"/>
          <dgm:bulletEnabled val="1"/>
        </dgm:presLayoutVars>
      </dgm:prSet>
      <dgm:spPr/>
      <dgm:t>
        <a:bodyPr/>
        <a:lstStyle/>
        <a:p>
          <a:endParaRPr lang="en-US"/>
        </a:p>
      </dgm:t>
    </dgm:pt>
    <dgm:pt modelId="{8D017AA1-9A8A-4679-A7D2-A6F77778984E}" type="pres">
      <dgm:prSet presAssocID="{F06E2165-28A2-43BF-8868-5872B75B9DE0}" presName="Accent2" presStyleCnt="0"/>
      <dgm:spPr/>
    </dgm:pt>
    <dgm:pt modelId="{8C1B6B3C-302E-49A7-BE94-DDC9A99B155A}" type="pres">
      <dgm:prSet presAssocID="{F06E2165-28A2-43BF-8868-5872B75B9DE0}" presName="Accent" presStyleLbl="node1" presStyleIdx="1" presStyleCnt="2"/>
      <dgm:spPr/>
    </dgm:pt>
    <dgm:pt modelId="{D7D63FB0-F089-4DD2-9C2B-11B86D2F8DED}" type="pres">
      <dgm:prSet presAssocID="{F06E2165-28A2-43BF-8868-5872B75B9DE0}" presName="Child2" presStyleLbl="revTx" presStyleIdx="2" presStyleCnt="4" custScaleX="343056" custScaleY="106272" custLinFactX="16588" custLinFactNeighborX="100000" custLinFactNeighborY="7148">
        <dgm:presLayoutVars>
          <dgm:chMax val="0"/>
          <dgm:chPref val="0"/>
          <dgm:bulletEnabled val="1"/>
        </dgm:presLayoutVars>
      </dgm:prSet>
      <dgm:spPr/>
      <dgm:t>
        <a:bodyPr/>
        <a:lstStyle/>
        <a:p>
          <a:endParaRPr lang="en-US"/>
        </a:p>
      </dgm:t>
    </dgm:pt>
    <dgm:pt modelId="{930448D8-2F84-47CB-9B3C-C23062BCDC03}" type="pres">
      <dgm:prSet presAssocID="{F06E2165-28A2-43BF-8868-5872B75B9DE0}" presName="Parent2" presStyleLbl="revTx" presStyleIdx="3" presStyleCnt="4">
        <dgm:presLayoutVars>
          <dgm:chMax val="1"/>
          <dgm:chPref val="1"/>
          <dgm:bulletEnabled val="1"/>
        </dgm:presLayoutVars>
      </dgm:prSet>
      <dgm:spPr/>
      <dgm:t>
        <a:bodyPr/>
        <a:lstStyle/>
        <a:p>
          <a:endParaRPr lang="en-US"/>
        </a:p>
      </dgm:t>
    </dgm:pt>
  </dgm:ptLst>
  <dgm:cxnLst>
    <dgm:cxn modelId="{C309A288-87B4-4C86-B93F-3701E29D2321}" type="presOf" srcId="{F06E2165-28A2-43BF-8868-5872B75B9DE0}" destId="{930448D8-2F84-47CB-9B3C-C23062BCDC03}" srcOrd="0" destOrd="0" presId="urn:microsoft.com/office/officeart/2009/layout/CircleArrowProcess"/>
    <dgm:cxn modelId="{591FFFC7-9810-4EAD-8AB2-44E145F21AD6}" srcId="{F06E2165-28A2-43BF-8868-5872B75B9DE0}" destId="{61700FF7-4CB1-40FE-B648-7A7D7054707E}" srcOrd="1" destOrd="0" parTransId="{FD6B098F-090B-48E0-BDE5-886C3670046C}" sibTransId="{9356A104-456C-43AA-8D81-FD640861CD26}"/>
    <dgm:cxn modelId="{F01D037B-9F18-4107-9479-E24FD3828258}" type="presOf" srcId="{11D8F7DA-5A3C-4D99-8A99-553F5DEBF5D7}" destId="{CFF254E2-0D79-42AB-9679-BED650B772EC}" srcOrd="0" destOrd="1" presId="urn:microsoft.com/office/officeart/2009/layout/CircleArrowProcess"/>
    <dgm:cxn modelId="{AD66649E-918A-4709-BA46-6A6CA1EFF2AB}" type="presOf" srcId="{99FD88E8-F600-4510-9AD6-B00BCAFBE6DA}" destId="{81D831F9-4483-40AA-A464-F7B317AB3EB2}" srcOrd="0" destOrd="0" presId="urn:microsoft.com/office/officeart/2009/layout/CircleArrowProcess"/>
    <dgm:cxn modelId="{2B84B7F9-E6E2-40EB-8A11-5B2C298FE22B}" type="presOf" srcId="{61700FF7-4CB1-40FE-B648-7A7D7054707E}" destId="{D7D63FB0-F089-4DD2-9C2B-11B86D2F8DED}" srcOrd="0" destOrd="1" presId="urn:microsoft.com/office/officeart/2009/layout/CircleArrowProcess"/>
    <dgm:cxn modelId="{205EB326-29F8-4CDF-9141-F9EC3D8FA7B4}" type="presOf" srcId="{80DE2085-D3B6-437C-B536-96523F627088}" destId="{802B93A6-B2A6-40A0-B998-435A2BB42D68}" srcOrd="0" destOrd="0" presId="urn:microsoft.com/office/officeart/2009/layout/CircleArrowProcess"/>
    <dgm:cxn modelId="{BFB9AC21-9D1E-405A-8172-26A7395A1D4A}" srcId="{99FD88E8-F600-4510-9AD6-B00BCAFBE6DA}" destId="{F06E2165-28A2-43BF-8868-5872B75B9DE0}" srcOrd="1" destOrd="0" parTransId="{4DFBCF55-F2F1-40A1-89C3-7F94FB512CEF}" sibTransId="{4C0CB0EE-2C09-4713-84EC-CB2305BCCC5C}"/>
    <dgm:cxn modelId="{30B2BFCE-F1B5-4605-8782-8B37D4EBF9A5}" type="presOf" srcId="{E949B7EB-4BE6-449D-83A5-615ACB0EACE2}" destId="{CFF254E2-0D79-42AB-9679-BED650B772EC}" srcOrd="0" destOrd="0" presId="urn:microsoft.com/office/officeart/2009/layout/CircleArrowProcess"/>
    <dgm:cxn modelId="{CC0EEDE5-6A6A-4C41-BE03-17441D3C1B47}" srcId="{80DE2085-D3B6-437C-B536-96523F627088}" destId="{11D8F7DA-5A3C-4D99-8A99-553F5DEBF5D7}" srcOrd="1" destOrd="0" parTransId="{23F3DAB7-738F-48C9-B48F-77BB0A3C7750}" sibTransId="{811E439C-EA9A-45A5-B2B6-E943F74763FB}"/>
    <dgm:cxn modelId="{0A9F7005-DEF5-4E80-8673-7849E9C08A4A}" srcId="{F06E2165-28A2-43BF-8868-5872B75B9DE0}" destId="{B39D604B-F35B-43FA-A832-EE950EDE94F1}" srcOrd="0" destOrd="0" parTransId="{E4109BCF-A769-40E1-A7ED-4702CB37E9C2}" sibTransId="{0D746284-BBBB-4EB1-99C3-81FAF74B62B3}"/>
    <dgm:cxn modelId="{0612D603-BC3E-4E7C-A4BB-03ADD1572220}" srcId="{99FD88E8-F600-4510-9AD6-B00BCAFBE6DA}" destId="{80DE2085-D3B6-437C-B536-96523F627088}" srcOrd="0" destOrd="0" parTransId="{C4A7C211-D2B2-4629-8D22-855B265B9935}" sibTransId="{5A828A67-1775-48AF-B2D1-32931048346F}"/>
    <dgm:cxn modelId="{7C7EFC97-BC93-4717-89DB-2165032F76B0}" type="presOf" srcId="{B39D604B-F35B-43FA-A832-EE950EDE94F1}" destId="{D7D63FB0-F089-4DD2-9C2B-11B86D2F8DED}" srcOrd="0" destOrd="0" presId="urn:microsoft.com/office/officeart/2009/layout/CircleArrowProcess"/>
    <dgm:cxn modelId="{2C2BA4E1-186F-4C7F-9893-8A8D303F4F52}" srcId="{80DE2085-D3B6-437C-B536-96523F627088}" destId="{E949B7EB-4BE6-449D-83A5-615ACB0EACE2}" srcOrd="0" destOrd="0" parTransId="{130AB2C2-3F98-44F8-83D6-A47424A5C12F}" sibTransId="{290D325A-D815-4458-A831-958524EE2543}"/>
    <dgm:cxn modelId="{0A65167B-E2BC-476D-A57E-C924E6E4CA12}" type="presParOf" srcId="{81D831F9-4483-40AA-A464-F7B317AB3EB2}" destId="{50ACC77B-D3EB-4EFA-9762-56595821C2D9}" srcOrd="0" destOrd="0" presId="urn:microsoft.com/office/officeart/2009/layout/CircleArrowProcess"/>
    <dgm:cxn modelId="{C2EA598A-0E19-4379-87E8-3FC802818788}" type="presParOf" srcId="{50ACC77B-D3EB-4EFA-9762-56595821C2D9}" destId="{A80D5118-9845-4DF3-AAFB-FBAB9F5344C5}" srcOrd="0" destOrd="0" presId="urn:microsoft.com/office/officeart/2009/layout/CircleArrowProcess"/>
    <dgm:cxn modelId="{CD182EA0-A534-4FA4-AF9B-4AF1F1E3519D}" type="presParOf" srcId="{81D831F9-4483-40AA-A464-F7B317AB3EB2}" destId="{CFF254E2-0D79-42AB-9679-BED650B772EC}" srcOrd="1" destOrd="0" presId="urn:microsoft.com/office/officeart/2009/layout/CircleArrowProcess"/>
    <dgm:cxn modelId="{56220084-A353-4BFA-B7CE-D94F548EB440}" type="presParOf" srcId="{81D831F9-4483-40AA-A464-F7B317AB3EB2}" destId="{802B93A6-B2A6-40A0-B998-435A2BB42D68}" srcOrd="2" destOrd="0" presId="urn:microsoft.com/office/officeart/2009/layout/CircleArrowProcess"/>
    <dgm:cxn modelId="{28F270C8-F0F0-4B01-8CE9-EBC3401223CC}" type="presParOf" srcId="{81D831F9-4483-40AA-A464-F7B317AB3EB2}" destId="{8D017AA1-9A8A-4679-A7D2-A6F77778984E}" srcOrd="3" destOrd="0" presId="urn:microsoft.com/office/officeart/2009/layout/CircleArrowProcess"/>
    <dgm:cxn modelId="{44199A69-A0C2-4440-995A-E3F05BDFED29}" type="presParOf" srcId="{8D017AA1-9A8A-4679-A7D2-A6F77778984E}" destId="{8C1B6B3C-302E-49A7-BE94-DDC9A99B155A}" srcOrd="0" destOrd="0" presId="urn:microsoft.com/office/officeart/2009/layout/CircleArrowProcess"/>
    <dgm:cxn modelId="{50FCF164-8998-4657-9EDC-D59A7F82958B}" type="presParOf" srcId="{81D831F9-4483-40AA-A464-F7B317AB3EB2}" destId="{D7D63FB0-F089-4DD2-9C2B-11B86D2F8DED}" srcOrd="4" destOrd="0" presId="urn:microsoft.com/office/officeart/2009/layout/CircleArrowProcess"/>
    <dgm:cxn modelId="{786825D2-270F-4879-9034-F9007B552386}" type="presParOf" srcId="{81D831F9-4483-40AA-A464-F7B317AB3EB2}" destId="{930448D8-2F84-47CB-9B3C-C23062BCDC03}"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0F2498-86AF-49E7-82E0-D38CDA917170}" type="doc">
      <dgm:prSet loTypeId="urn:microsoft.com/office/officeart/2005/8/layout/cycle2" loCatId="cycle" qsTypeId="urn:microsoft.com/office/officeart/2005/8/quickstyle/simple1" qsCatId="simple" csTypeId="urn:microsoft.com/office/officeart/2005/8/colors/colorful5" csCatId="colorful" phldr="1"/>
      <dgm:spPr/>
      <dgm:t>
        <a:bodyPr/>
        <a:lstStyle/>
        <a:p>
          <a:endParaRPr lang="en-US"/>
        </a:p>
      </dgm:t>
    </dgm:pt>
    <dgm:pt modelId="{6882B2C0-1B67-44D4-9F5C-31C223F2E87C}">
      <dgm:prSet/>
      <dgm:spPr/>
      <dgm:t>
        <a:bodyPr/>
        <a:lstStyle/>
        <a:p>
          <a:pPr rtl="0"/>
          <a:r>
            <a:rPr lang="en-US"/>
            <a:t>Measure </a:t>
          </a:r>
        </a:p>
      </dgm:t>
    </dgm:pt>
    <dgm:pt modelId="{1CE4B7CE-3109-4F18-A406-A1057059F4A8}" type="parTrans" cxnId="{632EABCA-E0B6-4343-BCF0-00D553470641}">
      <dgm:prSet/>
      <dgm:spPr/>
      <dgm:t>
        <a:bodyPr/>
        <a:lstStyle/>
        <a:p>
          <a:endParaRPr lang="en-US"/>
        </a:p>
      </dgm:t>
    </dgm:pt>
    <dgm:pt modelId="{33E85293-9718-405E-BD7F-3A6052600E3E}" type="sibTrans" cxnId="{632EABCA-E0B6-4343-BCF0-00D553470641}">
      <dgm:prSet/>
      <dgm:spPr/>
      <dgm:t>
        <a:bodyPr/>
        <a:lstStyle/>
        <a:p>
          <a:endParaRPr lang="en-US"/>
        </a:p>
      </dgm:t>
    </dgm:pt>
    <dgm:pt modelId="{0DEB4FAA-5596-4AAD-A369-3E87B474108C}">
      <dgm:prSet/>
      <dgm:spPr/>
      <dgm:t>
        <a:bodyPr/>
        <a:lstStyle/>
        <a:p>
          <a:pPr rtl="0"/>
          <a:r>
            <a:rPr lang="en-US"/>
            <a:t>Change</a:t>
          </a:r>
        </a:p>
      </dgm:t>
    </dgm:pt>
    <dgm:pt modelId="{FB99EB7C-AFC0-4B0D-A93A-F40B4987B4C4}" type="parTrans" cxnId="{74CE8167-F312-4410-9D6C-987E3F406F96}">
      <dgm:prSet/>
      <dgm:spPr/>
      <dgm:t>
        <a:bodyPr/>
        <a:lstStyle/>
        <a:p>
          <a:endParaRPr lang="en-US"/>
        </a:p>
      </dgm:t>
    </dgm:pt>
    <dgm:pt modelId="{9FCF6EB5-2442-45F9-95E7-384D1D704EA6}" type="sibTrans" cxnId="{74CE8167-F312-4410-9D6C-987E3F406F96}">
      <dgm:prSet/>
      <dgm:spPr/>
      <dgm:t>
        <a:bodyPr/>
        <a:lstStyle/>
        <a:p>
          <a:endParaRPr lang="en-US"/>
        </a:p>
      </dgm:t>
    </dgm:pt>
    <dgm:pt modelId="{DC502BD4-6933-4A88-A21D-7A27176DD27F}">
      <dgm:prSet/>
      <dgm:spPr/>
      <dgm:t>
        <a:bodyPr/>
        <a:lstStyle/>
        <a:p>
          <a:pPr rtl="0"/>
          <a:r>
            <a:rPr lang="en-US" dirty="0"/>
            <a:t>Analyze</a:t>
          </a:r>
        </a:p>
      </dgm:t>
    </dgm:pt>
    <dgm:pt modelId="{CF40599B-4F7B-4211-939C-58ABDDD0C8E2}" type="parTrans" cxnId="{4706F4EB-801E-4135-8F29-F8FDD8CAD716}">
      <dgm:prSet/>
      <dgm:spPr/>
      <dgm:t>
        <a:bodyPr/>
        <a:lstStyle/>
        <a:p>
          <a:endParaRPr lang="en-US"/>
        </a:p>
      </dgm:t>
    </dgm:pt>
    <dgm:pt modelId="{1544BF35-0959-4C49-81FD-9B4E5AFF7028}" type="sibTrans" cxnId="{4706F4EB-801E-4135-8F29-F8FDD8CAD716}">
      <dgm:prSet/>
      <dgm:spPr/>
      <dgm:t>
        <a:bodyPr/>
        <a:lstStyle/>
        <a:p>
          <a:endParaRPr lang="en-US"/>
        </a:p>
      </dgm:t>
    </dgm:pt>
    <dgm:pt modelId="{7530C6A1-4FF4-4E1D-9527-C3125DEC1914}" type="pres">
      <dgm:prSet presAssocID="{C20F2498-86AF-49E7-82E0-D38CDA917170}" presName="cycle" presStyleCnt="0">
        <dgm:presLayoutVars>
          <dgm:dir/>
          <dgm:resizeHandles val="exact"/>
        </dgm:presLayoutVars>
      </dgm:prSet>
      <dgm:spPr/>
      <dgm:t>
        <a:bodyPr/>
        <a:lstStyle/>
        <a:p>
          <a:endParaRPr lang="en-US"/>
        </a:p>
      </dgm:t>
    </dgm:pt>
    <dgm:pt modelId="{BC14E1A9-21F0-4081-A6E6-AF5482CC707A}" type="pres">
      <dgm:prSet presAssocID="{6882B2C0-1B67-44D4-9F5C-31C223F2E87C}" presName="node" presStyleLbl="node1" presStyleIdx="0" presStyleCnt="3">
        <dgm:presLayoutVars>
          <dgm:bulletEnabled val="1"/>
        </dgm:presLayoutVars>
      </dgm:prSet>
      <dgm:spPr/>
      <dgm:t>
        <a:bodyPr/>
        <a:lstStyle/>
        <a:p>
          <a:endParaRPr lang="en-US"/>
        </a:p>
      </dgm:t>
    </dgm:pt>
    <dgm:pt modelId="{6F2041FD-417C-4508-898A-526E13070CE9}" type="pres">
      <dgm:prSet presAssocID="{33E85293-9718-405E-BD7F-3A6052600E3E}" presName="sibTrans" presStyleLbl="sibTrans2D1" presStyleIdx="0" presStyleCnt="3"/>
      <dgm:spPr/>
      <dgm:t>
        <a:bodyPr/>
        <a:lstStyle/>
        <a:p>
          <a:endParaRPr lang="en-US"/>
        </a:p>
      </dgm:t>
    </dgm:pt>
    <dgm:pt modelId="{E08FE376-74E9-41BF-906E-8C3286C1C18C}" type="pres">
      <dgm:prSet presAssocID="{33E85293-9718-405E-BD7F-3A6052600E3E}" presName="connectorText" presStyleLbl="sibTrans2D1" presStyleIdx="0" presStyleCnt="3"/>
      <dgm:spPr/>
      <dgm:t>
        <a:bodyPr/>
        <a:lstStyle/>
        <a:p>
          <a:endParaRPr lang="en-US"/>
        </a:p>
      </dgm:t>
    </dgm:pt>
    <dgm:pt modelId="{24B040A4-CBE7-422E-B455-EE368CF055E8}" type="pres">
      <dgm:prSet presAssocID="{0DEB4FAA-5596-4AAD-A369-3E87B474108C}" presName="node" presStyleLbl="node1" presStyleIdx="1" presStyleCnt="3">
        <dgm:presLayoutVars>
          <dgm:bulletEnabled val="1"/>
        </dgm:presLayoutVars>
      </dgm:prSet>
      <dgm:spPr/>
      <dgm:t>
        <a:bodyPr/>
        <a:lstStyle/>
        <a:p>
          <a:endParaRPr lang="en-US"/>
        </a:p>
      </dgm:t>
    </dgm:pt>
    <dgm:pt modelId="{7064053E-9D1D-42B1-A277-0C184E52C90D}" type="pres">
      <dgm:prSet presAssocID="{9FCF6EB5-2442-45F9-95E7-384D1D704EA6}" presName="sibTrans" presStyleLbl="sibTrans2D1" presStyleIdx="1" presStyleCnt="3"/>
      <dgm:spPr/>
      <dgm:t>
        <a:bodyPr/>
        <a:lstStyle/>
        <a:p>
          <a:endParaRPr lang="en-US"/>
        </a:p>
      </dgm:t>
    </dgm:pt>
    <dgm:pt modelId="{A835FB92-CC92-4CD7-80A5-6D618E664577}" type="pres">
      <dgm:prSet presAssocID="{9FCF6EB5-2442-45F9-95E7-384D1D704EA6}" presName="connectorText" presStyleLbl="sibTrans2D1" presStyleIdx="1" presStyleCnt="3"/>
      <dgm:spPr/>
      <dgm:t>
        <a:bodyPr/>
        <a:lstStyle/>
        <a:p>
          <a:endParaRPr lang="en-US"/>
        </a:p>
      </dgm:t>
    </dgm:pt>
    <dgm:pt modelId="{7EE59C96-AC42-4469-8D26-09F5CEDDE259}" type="pres">
      <dgm:prSet presAssocID="{DC502BD4-6933-4A88-A21D-7A27176DD27F}" presName="node" presStyleLbl="node1" presStyleIdx="2" presStyleCnt="3">
        <dgm:presLayoutVars>
          <dgm:bulletEnabled val="1"/>
        </dgm:presLayoutVars>
      </dgm:prSet>
      <dgm:spPr/>
      <dgm:t>
        <a:bodyPr/>
        <a:lstStyle/>
        <a:p>
          <a:endParaRPr lang="en-US"/>
        </a:p>
      </dgm:t>
    </dgm:pt>
    <dgm:pt modelId="{2F434E16-83A5-4A67-9E45-F39AA75C5C34}" type="pres">
      <dgm:prSet presAssocID="{1544BF35-0959-4C49-81FD-9B4E5AFF7028}" presName="sibTrans" presStyleLbl="sibTrans2D1" presStyleIdx="2" presStyleCnt="3"/>
      <dgm:spPr/>
      <dgm:t>
        <a:bodyPr/>
        <a:lstStyle/>
        <a:p>
          <a:endParaRPr lang="en-US"/>
        </a:p>
      </dgm:t>
    </dgm:pt>
    <dgm:pt modelId="{252BE446-DF77-4408-90AC-EF1BAB29EC13}" type="pres">
      <dgm:prSet presAssocID="{1544BF35-0959-4C49-81FD-9B4E5AFF7028}" presName="connectorText" presStyleLbl="sibTrans2D1" presStyleIdx="2" presStyleCnt="3"/>
      <dgm:spPr/>
      <dgm:t>
        <a:bodyPr/>
        <a:lstStyle/>
        <a:p>
          <a:endParaRPr lang="en-US"/>
        </a:p>
      </dgm:t>
    </dgm:pt>
  </dgm:ptLst>
  <dgm:cxnLst>
    <dgm:cxn modelId="{C9133A66-B20F-436A-BF09-AEE6C23D8B03}" type="presOf" srcId="{9FCF6EB5-2442-45F9-95E7-384D1D704EA6}" destId="{7064053E-9D1D-42B1-A277-0C184E52C90D}" srcOrd="0" destOrd="0" presId="urn:microsoft.com/office/officeart/2005/8/layout/cycle2"/>
    <dgm:cxn modelId="{627DE846-9337-44F7-8BEF-197969F8A8D9}" type="presOf" srcId="{9FCF6EB5-2442-45F9-95E7-384D1D704EA6}" destId="{A835FB92-CC92-4CD7-80A5-6D618E664577}" srcOrd="1" destOrd="0" presId="urn:microsoft.com/office/officeart/2005/8/layout/cycle2"/>
    <dgm:cxn modelId="{96B22F52-53DC-4DCA-9DBF-51AEF83933A8}" type="presOf" srcId="{C20F2498-86AF-49E7-82E0-D38CDA917170}" destId="{7530C6A1-4FF4-4E1D-9527-C3125DEC1914}" srcOrd="0" destOrd="0" presId="urn:microsoft.com/office/officeart/2005/8/layout/cycle2"/>
    <dgm:cxn modelId="{4706F4EB-801E-4135-8F29-F8FDD8CAD716}" srcId="{C20F2498-86AF-49E7-82E0-D38CDA917170}" destId="{DC502BD4-6933-4A88-A21D-7A27176DD27F}" srcOrd="2" destOrd="0" parTransId="{CF40599B-4F7B-4211-939C-58ABDDD0C8E2}" sibTransId="{1544BF35-0959-4C49-81FD-9B4E5AFF7028}"/>
    <dgm:cxn modelId="{A7935320-B5BE-43BA-BF56-559EF1A7C182}" type="presOf" srcId="{0DEB4FAA-5596-4AAD-A369-3E87B474108C}" destId="{24B040A4-CBE7-422E-B455-EE368CF055E8}" srcOrd="0" destOrd="0" presId="urn:microsoft.com/office/officeart/2005/8/layout/cycle2"/>
    <dgm:cxn modelId="{EE5F1884-C576-40BC-A7D8-E30E7191ADC0}" type="presOf" srcId="{33E85293-9718-405E-BD7F-3A6052600E3E}" destId="{6F2041FD-417C-4508-898A-526E13070CE9}" srcOrd="0" destOrd="0" presId="urn:microsoft.com/office/officeart/2005/8/layout/cycle2"/>
    <dgm:cxn modelId="{1B098F67-A3FE-42D2-928B-C8A5B2A3CDCC}" type="presOf" srcId="{33E85293-9718-405E-BD7F-3A6052600E3E}" destId="{E08FE376-74E9-41BF-906E-8C3286C1C18C}" srcOrd="1" destOrd="0" presId="urn:microsoft.com/office/officeart/2005/8/layout/cycle2"/>
    <dgm:cxn modelId="{6101D615-CFE4-4DF1-971A-8C80433894A2}" type="presOf" srcId="{1544BF35-0959-4C49-81FD-9B4E5AFF7028}" destId="{2F434E16-83A5-4A67-9E45-F39AA75C5C34}" srcOrd="0" destOrd="0" presId="urn:microsoft.com/office/officeart/2005/8/layout/cycle2"/>
    <dgm:cxn modelId="{B4C756F0-010F-4964-98CB-77D507954FEE}" type="presOf" srcId="{6882B2C0-1B67-44D4-9F5C-31C223F2E87C}" destId="{BC14E1A9-21F0-4081-A6E6-AF5482CC707A}" srcOrd="0" destOrd="0" presId="urn:microsoft.com/office/officeart/2005/8/layout/cycle2"/>
    <dgm:cxn modelId="{632EABCA-E0B6-4343-BCF0-00D553470641}" srcId="{C20F2498-86AF-49E7-82E0-D38CDA917170}" destId="{6882B2C0-1B67-44D4-9F5C-31C223F2E87C}" srcOrd="0" destOrd="0" parTransId="{1CE4B7CE-3109-4F18-A406-A1057059F4A8}" sibTransId="{33E85293-9718-405E-BD7F-3A6052600E3E}"/>
    <dgm:cxn modelId="{ABCF4E7B-A8C7-4977-BC00-87251FEAC614}" type="presOf" srcId="{DC502BD4-6933-4A88-A21D-7A27176DD27F}" destId="{7EE59C96-AC42-4469-8D26-09F5CEDDE259}" srcOrd="0" destOrd="0" presId="urn:microsoft.com/office/officeart/2005/8/layout/cycle2"/>
    <dgm:cxn modelId="{4FDF6496-D826-4E5F-A835-E0240EFA733F}" type="presOf" srcId="{1544BF35-0959-4C49-81FD-9B4E5AFF7028}" destId="{252BE446-DF77-4408-90AC-EF1BAB29EC13}" srcOrd="1" destOrd="0" presId="urn:microsoft.com/office/officeart/2005/8/layout/cycle2"/>
    <dgm:cxn modelId="{74CE8167-F312-4410-9D6C-987E3F406F96}" srcId="{C20F2498-86AF-49E7-82E0-D38CDA917170}" destId="{0DEB4FAA-5596-4AAD-A369-3E87B474108C}" srcOrd="1" destOrd="0" parTransId="{FB99EB7C-AFC0-4B0D-A93A-F40B4987B4C4}" sibTransId="{9FCF6EB5-2442-45F9-95E7-384D1D704EA6}"/>
    <dgm:cxn modelId="{0D221B07-5CD7-43C4-87E3-3D34E4107675}" type="presParOf" srcId="{7530C6A1-4FF4-4E1D-9527-C3125DEC1914}" destId="{BC14E1A9-21F0-4081-A6E6-AF5482CC707A}" srcOrd="0" destOrd="0" presId="urn:microsoft.com/office/officeart/2005/8/layout/cycle2"/>
    <dgm:cxn modelId="{C5D43ED7-F942-411F-8E6E-644C565C0F8B}" type="presParOf" srcId="{7530C6A1-4FF4-4E1D-9527-C3125DEC1914}" destId="{6F2041FD-417C-4508-898A-526E13070CE9}" srcOrd="1" destOrd="0" presId="urn:microsoft.com/office/officeart/2005/8/layout/cycle2"/>
    <dgm:cxn modelId="{EBAAF1AB-9FA4-462B-8427-A09BE6EB27F9}" type="presParOf" srcId="{6F2041FD-417C-4508-898A-526E13070CE9}" destId="{E08FE376-74E9-41BF-906E-8C3286C1C18C}" srcOrd="0" destOrd="0" presId="urn:microsoft.com/office/officeart/2005/8/layout/cycle2"/>
    <dgm:cxn modelId="{BC48D15F-9352-4F6D-B735-42BDC82A3D8D}" type="presParOf" srcId="{7530C6A1-4FF4-4E1D-9527-C3125DEC1914}" destId="{24B040A4-CBE7-422E-B455-EE368CF055E8}" srcOrd="2" destOrd="0" presId="urn:microsoft.com/office/officeart/2005/8/layout/cycle2"/>
    <dgm:cxn modelId="{F4AA5141-36B4-434C-83F7-7E3D706334AB}" type="presParOf" srcId="{7530C6A1-4FF4-4E1D-9527-C3125DEC1914}" destId="{7064053E-9D1D-42B1-A277-0C184E52C90D}" srcOrd="3" destOrd="0" presId="urn:microsoft.com/office/officeart/2005/8/layout/cycle2"/>
    <dgm:cxn modelId="{34B2FCB7-0058-4F82-A519-5704B51D5E7E}" type="presParOf" srcId="{7064053E-9D1D-42B1-A277-0C184E52C90D}" destId="{A835FB92-CC92-4CD7-80A5-6D618E664577}" srcOrd="0" destOrd="0" presId="urn:microsoft.com/office/officeart/2005/8/layout/cycle2"/>
    <dgm:cxn modelId="{CD6A4E7C-E896-4469-8429-66B5B11233E3}" type="presParOf" srcId="{7530C6A1-4FF4-4E1D-9527-C3125DEC1914}" destId="{7EE59C96-AC42-4469-8D26-09F5CEDDE259}" srcOrd="4" destOrd="0" presId="urn:microsoft.com/office/officeart/2005/8/layout/cycle2"/>
    <dgm:cxn modelId="{FCFBE3ED-0412-467D-8247-ED2425EF64F3}" type="presParOf" srcId="{7530C6A1-4FF4-4E1D-9527-C3125DEC1914}" destId="{2F434E16-83A5-4A67-9E45-F39AA75C5C34}" srcOrd="5" destOrd="0" presId="urn:microsoft.com/office/officeart/2005/8/layout/cycle2"/>
    <dgm:cxn modelId="{A97E2AF4-7FD1-4107-BB23-3E445F09CA2A}" type="presParOf" srcId="{2F434E16-83A5-4A67-9E45-F39AA75C5C34}" destId="{252BE446-DF77-4408-90AC-EF1BAB29EC1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C9A9D4-2D9F-4598-95E5-B2018B323531}"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205510E7-919A-4DF9-A95B-E38DE1495CCF}">
      <dgm:prSet/>
      <dgm:spPr/>
      <dgm:t>
        <a:bodyPr/>
        <a:lstStyle/>
        <a:p>
          <a:pPr rtl="0"/>
          <a:r>
            <a:rPr lang="en-US" dirty="0">
              <a:solidFill>
                <a:schemeClr val="bg2"/>
              </a:solidFill>
            </a:rPr>
            <a:t>Communication: Requirement gathering</a:t>
          </a:r>
        </a:p>
      </dgm:t>
    </dgm:pt>
    <dgm:pt modelId="{1524D6D5-61D9-49A2-98B2-74A8FF6D6645}" type="parTrans" cxnId="{D79AA56E-EF85-4F0D-9B35-9E1C50112A85}">
      <dgm:prSet/>
      <dgm:spPr/>
      <dgm:t>
        <a:bodyPr/>
        <a:lstStyle/>
        <a:p>
          <a:endParaRPr lang="en-US">
            <a:solidFill>
              <a:schemeClr val="bg2"/>
            </a:solidFill>
          </a:endParaRPr>
        </a:p>
      </dgm:t>
    </dgm:pt>
    <dgm:pt modelId="{94B619FA-1815-4048-B473-F483F153C73E}" type="sibTrans" cxnId="{D79AA56E-EF85-4F0D-9B35-9E1C50112A85}">
      <dgm:prSet/>
      <dgm:spPr/>
      <dgm:t>
        <a:bodyPr/>
        <a:lstStyle/>
        <a:p>
          <a:endParaRPr lang="en-US">
            <a:solidFill>
              <a:schemeClr val="bg2"/>
            </a:solidFill>
          </a:endParaRPr>
        </a:p>
      </dgm:t>
    </dgm:pt>
    <dgm:pt modelId="{C782A4F1-6292-46DC-ADC9-0F6AD18E325B}">
      <dgm:prSet/>
      <dgm:spPr/>
      <dgm:t>
        <a:bodyPr/>
        <a:lstStyle/>
        <a:p>
          <a:pPr rtl="0"/>
          <a:r>
            <a:rPr lang="en-US">
              <a:solidFill>
                <a:schemeClr val="bg2"/>
              </a:solidFill>
            </a:rPr>
            <a:t>Planning:  Estimation scheduling tracking</a:t>
          </a:r>
        </a:p>
      </dgm:t>
    </dgm:pt>
    <dgm:pt modelId="{E883529F-5368-45C6-BBD5-46621289849A}" type="parTrans" cxnId="{DAD2DC87-B32E-4E86-99B9-043FD0D07CB4}">
      <dgm:prSet/>
      <dgm:spPr/>
      <dgm:t>
        <a:bodyPr/>
        <a:lstStyle/>
        <a:p>
          <a:endParaRPr lang="en-US">
            <a:solidFill>
              <a:schemeClr val="bg2"/>
            </a:solidFill>
          </a:endParaRPr>
        </a:p>
      </dgm:t>
    </dgm:pt>
    <dgm:pt modelId="{16CC7C9B-F254-4999-BF32-0AD739B5A47B}" type="sibTrans" cxnId="{DAD2DC87-B32E-4E86-99B9-043FD0D07CB4}">
      <dgm:prSet/>
      <dgm:spPr/>
      <dgm:t>
        <a:bodyPr/>
        <a:lstStyle/>
        <a:p>
          <a:endParaRPr lang="en-US">
            <a:solidFill>
              <a:schemeClr val="bg2"/>
            </a:solidFill>
          </a:endParaRPr>
        </a:p>
      </dgm:t>
    </dgm:pt>
    <dgm:pt modelId="{2B623D0C-C4ED-4595-8A17-03BC03047D53}">
      <dgm:prSet/>
      <dgm:spPr/>
      <dgm:t>
        <a:bodyPr/>
        <a:lstStyle/>
        <a:p>
          <a:pPr rtl="0"/>
          <a:r>
            <a:rPr lang="en-US">
              <a:solidFill>
                <a:schemeClr val="bg2"/>
              </a:solidFill>
            </a:rPr>
            <a:t>Modeling: Analysis Design</a:t>
          </a:r>
        </a:p>
      </dgm:t>
    </dgm:pt>
    <dgm:pt modelId="{A4E62AC8-D704-4488-B517-01C2702EDE66}" type="parTrans" cxnId="{755E439D-CC22-4AF9-8C04-4D717F7D13C6}">
      <dgm:prSet/>
      <dgm:spPr/>
      <dgm:t>
        <a:bodyPr/>
        <a:lstStyle/>
        <a:p>
          <a:endParaRPr lang="en-US">
            <a:solidFill>
              <a:schemeClr val="bg2"/>
            </a:solidFill>
          </a:endParaRPr>
        </a:p>
      </dgm:t>
    </dgm:pt>
    <dgm:pt modelId="{FF79BF3A-9B33-498F-9233-1EE161A1B349}" type="sibTrans" cxnId="{755E439D-CC22-4AF9-8C04-4D717F7D13C6}">
      <dgm:prSet/>
      <dgm:spPr/>
      <dgm:t>
        <a:bodyPr/>
        <a:lstStyle/>
        <a:p>
          <a:endParaRPr lang="en-US">
            <a:solidFill>
              <a:schemeClr val="bg2"/>
            </a:solidFill>
          </a:endParaRPr>
        </a:p>
      </dgm:t>
    </dgm:pt>
    <dgm:pt modelId="{01D44C49-AE02-4919-8F6B-A882B05B25A6}">
      <dgm:prSet/>
      <dgm:spPr/>
      <dgm:t>
        <a:bodyPr/>
        <a:lstStyle/>
        <a:p>
          <a:pPr rtl="0"/>
          <a:r>
            <a:rPr lang="en-US">
              <a:solidFill>
                <a:schemeClr val="bg2"/>
              </a:solidFill>
            </a:rPr>
            <a:t>Construction: Code Test</a:t>
          </a:r>
        </a:p>
      </dgm:t>
    </dgm:pt>
    <dgm:pt modelId="{366C621F-7E0C-4A54-BE61-DB0FA55B273F}" type="parTrans" cxnId="{834FE83D-8CE0-4E10-8AB5-0F49DD56B11C}">
      <dgm:prSet/>
      <dgm:spPr/>
      <dgm:t>
        <a:bodyPr/>
        <a:lstStyle/>
        <a:p>
          <a:endParaRPr lang="en-US">
            <a:solidFill>
              <a:schemeClr val="bg2"/>
            </a:solidFill>
          </a:endParaRPr>
        </a:p>
      </dgm:t>
    </dgm:pt>
    <dgm:pt modelId="{BD0B2BFF-C229-41E4-98A7-B4EA3470E6EE}" type="sibTrans" cxnId="{834FE83D-8CE0-4E10-8AB5-0F49DD56B11C}">
      <dgm:prSet/>
      <dgm:spPr/>
      <dgm:t>
        <a:bodyPr/>
        <a:lstStyle/>
        <a:p>
          <a:endParaRPr lang="en-US">
            <a:solidFill>
              <a:schemeClr val="bg2"/>
            </a:solidFill>
          </a:endParaRPr>
        </a:p>
      </dgm:t>
    </dgm:pt>
    <dgm:pt modelId="{FEF6E3DE-CEC4-480E-85E7-4B1BFF2FF278}">
      <dgm:prSet/>
      <dgm:spPr/>
      <dgm:t>
        <a:bodyPr/>
        <a:lstStyle/>
        <a:p>
          <a:pPr rtl="0"/>
          <a:r>
            <a:rPr lang="en-US">
              <a:solidFill>
                <a:schemeClr val="bg2"/>
              </a:solidFill>
            </a:rPr>
            <a:t>Deployment: Delivery Support Feedback </a:t>
          </a:r>
        </a:p>
      </dgm:t>
    </dgm:pt>
    <dgm:pt modelId="{14EFBADF-9B7D-4B67-9847-3D3010D2D214}" type="parTrans" cxnId="{7553B02F-9C30-4EE7-8919-992255B2222C}">
      <dgm:prSet/>
      <dgm:spPr/>
      <dgm:t>
        <a:bodyPr/>
        <a:lstStyle/>
        <a:p>
          <a:endParaRPr lang="en-US">
            <a:solidFill>
              <a:schemeClr val="bg2"/>
            </a:solidFill>
          </a:endParaRPr>
        </a:p>
      </dgm:t>
    </dgm:pt>
    <dgm:pt modelId="{B4152E29-1B1C-41D6-9E03-FB3418BDF189}" type="sibTrans" cxnId="{7553B02F-9C30-4EE7-8919-992255B2222C}">
      <dgm:prSet/>
      <dgm:spPr/>
      <dgm:t>
        <a:bodyPr/>
        <a:lstStyle/>
        <a:p>
          <a:endParaRPr lang="en-US">
            <a:solidFill>
              <a:schemeClr val="bg2"/>
            </a:solidFill>
          </a:endParaRPr>
        </a:p>
      </dgm:t>
    </dgm:pt>
    <dgm:pt modelId="{3C6EAA5D-DDFA-45B6-918C-EAF85BD18F61}" type="pres">
      <dgm:prSet presAssocID="{77C9A9D4-2D9F-4598-95E5-B2018B323531}" presName="outerComposite" presStyleCnt="0">
        <dgm:presLayoutVars>
          <dgm:chMax val="5"/>
          <dgm:dir/>
          <dgm:resizeHandles val="exact"/>
        </dgm:presLayoutVars>
      </dgm:prSet>
      <dgm:spPr/>
      <dgm:t>
        <a:bodyPr/>
        <a:lstStyle/>
        <a:p>
          <a:endParaRPr lang="en-US"/>
        </a:p>
      </dgm:t>
    </dgm:pt>
    <dgm:pt modelId="{FB94A179-4562-43E2-A6E8-CC30FA2F2D15}" type="pres">
      <dgm:prSet presAssocID="{77C9A9D4-2D9F-4598-95E5-B2018B323531}" presName="dummyMaxCanvas" presStyleCnt="0">
        <dgm:presLayoutVars/>
      </dgm:prSet>
      <dgm:spPr/>
    </dgm:pt>
    <dgm:pt modelId="{26480301-8365-4950-A5E1-8B4A339AC4EA}" type="pres">
      <dgm:prSet presAssocID="{77C9A9D4-2D9F-4598-95E5-B2018B323531}" presName="FiveNodes_1" presStyleLbl="node1" presStyleIdx="0" presStyleCnt="5">
        <dgm:presLayoutVars>
          <dgm:bulletEnabled val="1"/>
        </dgm:presLayoutVars>
      </dgm:prSet>
      <dgm:spPr/>
      <dgm:t>
        <a:bodyPr/>
        <a:lstStyle/>
        <a:p>
          <a:endParaRPr lang="en-US"/>
        </a:p>
      </dgm:t>
    </dgm:pt>
    <dgm:pt modelId="{A0CFB85C-5F29-478C-B85A-45966D7165DC}" type="pres">
      <dgm:prSet presAssocID="{77C9A9D4-2D9F-4598-95E5-B2018B323531}" presName="FiveNodes_2" presStyleLbl="node1" presStyleIdx="1" presStyleCnt="5">
        <dgm:presLayoutVars>
          <dgm:bulletEnabled val="1"/>
        </dgm:presLayoutVars>
      </dgm:prSet>
      <dgm:spPr/>
      <dgm:t>
        <a:bodyPr/>
        <a:lstStyle/>
        <a:p>
          <a:endParaRPr lang="en-US"/>
        </a:p>
      </dgm:t>
    </dgm:pt>
    <dgm:pt modelId="{F49BED3B-E928-482A-95A7-7AF19CBC004E}" type="pres">
      <dgm:prSet presAssocID="{77C9A9D4-2D9F-4598-95E5-B2018B323531}" presName="FiveNodes_3" presStyleLbl="node1" presStyleIdx="2" presStyleCnt="5">
        <dgm:presLayoutVars>
          <dgm:bulletEnabled val="1"/>
        </dgm:presLayoutVars>
      </dgm:prSet>
      <dgm:spPr/>
      <dgm:t>
        <a:bodyPr/>
        <a:lstStyle/>
        <a:p>
          <a:endParaRPr lang="en-US"/>
        </a:p>
      </dgm:t>
    </dgm:pt>
    <dgm:pt modelId="{4FDF205B-5B49-485F-813D-B95433845EB7}" type="pres">
      <dgm:prSet presAssocID="{77C9A9D4-2D9F-4598-95E5-B2018B323531}" presName="FiveNodes_4" presStyleLbl="node1" presStyleIdx="3" presStyleCnt="5">
        <dgm:presLayoutVars>
          <dgm:bulletEnabled val="1"/>
        </dgm:presLayoutVars>
      </dgm:prSet>
      <dgm:spPr/>
      <dgm:t>
        <a:bodyPr/>
        <a:lstStyle/>
        <a:p>
          <a:endParaRPr lang="en-US"/>
        </a:p>
      </dgm:t>
    </dgm:pt>
    <dgm:pt modelId="{D769B94E-FA23-4B67-BC57-05F01A00E198}" type="pres">
      <dgm:prSet presAssocID="{77C9A9D4-2D9F-4598-95E5-B2018B323531}" presName="FiveNodes_5" presStyleLbl="node1" presStyleIdx="4" presStyleCnt="5">
        <dgm:presLayoutVars>
          <dgm:bulletEnabled val="1"/>
        </dgm:presLayoutVars>
      </dgm:prSet>
      <dgm:spPr/>
      <dgm:t>
        <a:bodyPr/>
        <a:lstStyle/>
        <a:p>
          <a:endParaRPr lang="en-US"/>
        </a:p>
      </dgm:t>
    </dgm:pt>
    <dgm:pt modelId="{64774690-42FA-44EE-A605-183274AA0B67}" type="pres">
      <dgm:prSet presAssocID="{77C9A9D4-2D9F-4598-95E5-B2018B323531}" presName="FiveConn_1-2" presStyleLbl="fgAccFollowNode1" presStyleIdx="0" presStyleCnt="4">
        <dgm:presLayoutVars>
          <dgm:bulletEnabled val="1"/>
        </dgm:presLayoutVars>
      </dgm:prSet>
      <dgm:spPr/>
      <dgm:t>
        <a:bodyPr/>
        <a:lstStyle/>
        <a:p>
          <a:endParaRPr lang="en-US"/>
        </a:p>
      </dgm:t>
    </dgm:pt>
    <dgm:pt modelId="{BE4AE719-0AA0-41BC-B93B-D10652FBE524}" type="pres">
      <dgm:prSet presAssocID="{77C9A9D4-2D9F-4598-95E5-B2018B323531}" presName="FiveConn_2-3" presStyleLbl="fgAccFollowNode1" presStyleIdx="1" presStyleCnt="4">
        <dgm:presLayoutVars>
          <dgm:bulletEnabled val="1"/>
        </dgm:presLayoutVars>
      </dgm:prSet>
      <dgm:spPr/>
      <dgm:t>
        <a:bodyPr/>
        <a:lstStyle/>
        <a:p>
          <a:endParaRPr lang="en-US"/>
        </a:p>
      </dgm:t>
    </dgm:pt>
    <dgm:pt modelId="{C305238B-A6D9-49CC-A0B1-E36299999522}" type="pres">
      <dgm:prSet presAssocID="{77C9A9D4-2D9F-4598-95E5-B2018B323531}" presName="FiveConn_3-4" presStyleLbl="fgAccFollowNode1" presStyleIdx="2" presStyleCnt="4">
        <dgm:presLayoutVars>
          <dgm:bulletEnabled val="1"/>
        </dgm:presLayoutVars>
      </dgm:prSet>
      <dgm:spPr/>
      <dgm:t>
        <a:bodyPr/>
        <a:lstStyle/>
        <a:p>
          <a:endParaRPr lang="en-US"/>
        </a:p>
      </dgm:t>
    </dgm:pt>
    <dgm:pt modelId="{7E074B99-88A8-4A58-99C2-89DA0C5E9AA2}" type="pres">
      <dgm:prSet presAssocID="{77C9A9D4-2D9F-4598-95E5-B2018B323531}" presName="FiveConn_4-5" presStyleLbl="fgAccFollowNode1" presStyleIdx="3" presStyleCnt="4">
        <dgm:presLayoutVars>
          <dgm:bulletEnabled val="1"/>
        </dgm:presLayoutVars>
      </dgm:prSet>
      <dgm:spPr/>
      <dgm:t>
        <a:bodyPr/>
        <a:lstStyle/>
        <a:p>
          <a:endParaRPr lang="en-US"/>
        </a:p>
      </dgm:t>
    </dgm:pt>
    <dgm:pt modelId="{806102BE-C2CE-49E1-8370-0A79E0972461}" type="pres">
      <dgm:prSet presAssocID="{77C9A9D4-2D9F-4598-95E5-B2018B323531}" presName="FiveNodes_1_text" presStyleLbl="node1" presStyleIdx="4" presStyleCnt="5">
        <dgm:presLayoutVars>
          <dgm:bulletEnabled val="1"/>
        </dgm:presLayoutVars>
      </dgm:prSet>
      <dgm:spPr/>
      <dgm:t>
        <a:bodyPr/>
        <a:lstStyle/>
        <a:p>
          <a:endParaRPr lang="en-US"/>
        </a:p>
      </dgm:t>
    </dgm:pt>
    <dgm:pt modelId="{CA4D1981-A46E-43B3-BF36-B8413EE3A036}" type="pres">
      <dgm:prSet presAssocID="{77C9A9D4-2D9F-4598-95E5-B2018B323531}" presName="FiveNodes_2_text" presStyleLbl="node1" presStyleIdx="4" presStyleCnt="5">
        <dgm:presLayoutVars>
          <dgm:bulletEnabled val="1"/>
        </dgm:presLayoutVars>
      </dgm:prSet>
      <dgm:spPr/>
      <dgm:t>
        <a:bodyPr/>
        <a:lstStyle/>
        <a:p>
          <a:endParaRPr lang="en-US"/>
        </a:p>
      </dgm:t>
    </dgm:pt>
    <dgm:pt modelId="{E692F554-84EE-41DD-9EA2-FD3EF5575188}" type="pres">
      <dgm:prSet presAssocID="{77C9A9D4-2D9F-4598-95E5-B2018B323531}" presName="FiveNodes_3_text" presStyleLbl="node1" presStyleIdx="4" presStyleCnt="5">
        <dgm:presLayoutVars>
          <dgm:bulletEnabled val="1"/>
        </dgm:presLayoutVars>
      </dgm:prSet>
      <dgm:spPr/>
      <dgm:t>
        <a:bodyPr/>
        <a:lstStyle/>
        <a:p>
          <a:endParaRPr lang="en-US"/>
        </a:p>
      </dgm:t>
    </dgm:pt>
    <dgm:pt modelId="{A7DBA737-EE72-4A30-912C-C870C5C48DD3}" type="pres">
      <dgm:prSet presAssocID="{77C9A9D4-2D9F-4598-95E5-B2018B323531}" presName="FiveNodes_4_text" presStyleLbl="node1" presStyleIdx="4" presStyleCnt="5">
        <dgm:presLayoutVars>
          <dgm:bulletEnabled val="1"/>
        </dgm:presLayoutVars>
      </dgm:prSet>
      <dgm:spPr/>
      <dgm:t>
        <a:bodyPr/>
        <a:lstStyle/>
        <a:p>
          <a:endParaRPr lang="en-US"/>
        </a:p>
      </dgm:t>
    </dgm:pt>
    <dgm:pt modelId="{782EA622-61DA-4D26-895D-9488340AB66E}" type="pres">
      <dgm:prSet presAssocID="{77C9A9D4-2D9F-4598-95E5-B2018B323531}" presName="FiveNodes_5_text" presStyleLbl="node1" presStyleIdx="4" presStyleCnt="5">
        <dgm:presLayoutVars>
          <dgm:bulletEnabled val="1"/>
        </dgm:presLayoutVars>
      </dgm:prSet>
      <dgm:spPr/>
      <dgm:t>
        <a:bodyPr/>
        <a:lstStyle/>
        <a:p>
          <a:endParaRPr lang="en-US"/>
        </a:p>
      </dgm:t>
    </dgm:pt>
  </dgm:ptLst>
  <dgm:cxnLst>
    <dgm:cxn modelId="{D22DCDBE-C8AA-4A8B-927B-D8B8D755952C}" type="presOf" srcId="{C782A4F1-6292-46DC-ADC9-0F6AD18E325B}" destId="{A0CFB85C-5F29-478C-B85A-45966D7165DC}" srcOrd="0" destOrd="0" presId="urn:microsoft.com/office/officeart/2005/8/layout/vProcess5"/>
    <dgm:cxn modelId="{5C1D33A8-CA32-4F3F-94B7-9A15F8281436}" type="presOf" srcId="{01D44C49-AE02-4919-8F6B-A882B05B25A6}" destId="{4FDF205B-5B49-485F-813D-B95433845EB7}" srcOrd="0" destOrd="0" presId="urn:microsoft.com/office/officeart/2005/8/layout/vProcess5"/>
    <dgm:cxn modelId="{ADE5728F-3557-4AB5-83E6-31EACF986021}" type="presOf" srcId="{C782A4F1-6292-46DC-ADC9-0F6AD18E325B}" destId="{CA4D1981-A46E-43B3-BF36-B8413EE3A036}" srcOrd="1" destOrd="0" presId="urn:microsoft.com/office/officeart/2005/8/layout/vProcess5"/>
    <dgm:cxn modelId="{8FCDFBBB-4A45-4710-9217-678A9786847F}" type="presOf" srcId="{01D44C49-AE02-4919-8F6B-A882B05B25A6}" destId="{A7DBA737-EE72-4A30-912C-C870C5C48DD3}" srcOrd="1" destOrd="0" presId="urn:microsoft.com/office/officeart/2005/8/layout/vProcess5"/>
    <dgm:cxn modelId="{D79AA56E-EF85-4F0D-9B35-9E1C50112A85}" srcId="{77C9A9D4-2D9F-4598-95E5-B2018B323531}" destId="{205510E7-919A-4DF9-A95B-E38DE1495CCF}" srcOrd="0" destOrd="0" parTransId="{1524D6D5-61D9-49A2-98B2-74A8FF6D6645}" sibTransId="{94B619FA-1815-4048-B473-F483F153C73E}"/>
    <dgm:cxn modelId="{65A9102D-3DD0-492F-8E38-4E6AA058EE0F}" type="presOf" srcId="{205510E7-919A-4DF9-A95B-E38DE1495CCF}" destId="{26480301-8365-4950-A5E1-8B4A339AC4EA}" srcOrd="0" destOrd="0" presId="urn:microsoft.com/office/officeart/2005/8/layout/vProcess5"/>
    <dgm:cxn modelId="{CBFB809B-A8F3-46F2-823D-D8AC471944D0}" type="presOf" srcId="{BD0B2BFF-C229-41E4-98A7-B4EA3470E6EE}" destId="{7E074B99-88A8-4A58-99C2-89DA0C5E9AA2}" srcOrd="0" destOrd="0" presId="urn:microsoft.com/office/officeart/2005/8/layout/vProcess5"/>
    <dgm:cxn modelId="{A8FB18E4-3FCA-4DE8-9E7E-65BC26CAE4DD}" type="presOf" srcId="{16CC7C9B-F254-4999-BF32-0AD739B5A47B}" destId="{BE4AE719-0AA0-41BC-B93B-D10652FBE524}" srcOrd="0" destOrd="0" presId="urn:microsoft.com/office/officeart/2005/8/layout/vProcess5"/>
    <dgm:cxn modelId="{355489A6-05DC-4F4A-9CDD-334FCDAE3B4E}" type="presOf" srcId="{205510E7-919A-4DF9-A95B-E38DE1495CCF}" destId="{806102BE-C2CE-49E1-8370-0A79E0972461}" srcOrd="1" destOrd="0" presId="urn:microsoft.com/office/officeart/2005/8/layout/vProcess5"/>
    <dgm:cxn modelId="{755E439D-CC22-4AF9-8C04-4D717F7D13C6}" srcId="{77C9A9D4-2D9F-4598-95E5-B2018B323531}" destId="{2B623D0C-C4ED-4595-8A17-03BC03047D53}" srcOrd="2" destOrd="0" parTransId="{A4E62AC8-D704-4488-B517-01C2702EDE66}" sibTransId="{FF79BF3A-9B33-498F-9233-1EE161A1B349}"/>
    <dgm:cxn modelId="{41152FA6-6F35-4ED9-B74C-ED5C26EBE990}" type="presOf" srcId="{FF79BF3A-9B33-498F-9233-1EE161A1B349}" destId="{C305238B-A6D9-49CC-A0B1-E36299999522}" srcOrd="0" destOrd="0" presId="urn:microsoft.com/office/officeart/2005/8/layout/vProcess5"/>
    <dgm:cxn modelId="{F23E679C-91B1-4760-9B98-0A22681292C1}" type="presOf" srcId="{94B619FA-1815-4048-B473-F483F153C73E}" destId="{64774690-42FA-44EE-A605-183274AA0B67}" srcOrd="0" destOrd="0" presId="urn:microsoft.com/office/officeart/2005/8/layout/vProcess5"/>
    <dgm:cxn modelId="{49D13055-FF51-43D6-961A-0248478E3FA0}" type="presOf" srcId="{2B623D0C-C4ED-4595-8A17-03BC03047D53}" destId="{F49BED3B-E928-482A-95A7-7AF19CBC004E}" srcOrd="0" destOrd="0" presId="urn:microsoft.com/office/officeart/2005/8/layout/vProcess5"/>
    <dgm:cxn modelId="{834FE83D-8CE0-4E10-8AB5-0F49DD56B11C}" srcId="{77C9A9D4-2D9F-4598-95E5-B2018B323531}" destId="{01D44C49-AE02-4919-8F6B-A882B05B25A6}" srcOrd="3" destOrd="0" parTransId="{366C621F-7E0C-4A54-BE61-DB0FA55B273F}" sibTransId="{BD0B2BFF-C229-41E4-98A7-B4EA3470E6EE}"/>
    <dgm:cxn modelId="{E21E5DBB-605F-4809-BAEB-1D30D5411820}" type="presOf" srcId="{FEF6E3DE-CEC4-480E-85E7-4B1BFF2FF278}" destId="{D769B94E-FA23-4B67-BC57-05F01A00E198}" srcOrd="0" destOrd="0" presId="urn:microsoft.com/office/officeart/2005/8/layout/vProcess5"/>
    <dgm:cxn modelId="{7553B02F-9C30-4EE7-8919-992255B2222C}" srcId="{77C9A9D4-2D9F-4598-95E5-B2018B323531}" destId="{FEF6E3DE-CEC4-480E-85E7-4B1BFF2FF278}" srcOrd="4" destOrd="0" parTransId="{14EFBADF-9B7D-4B67-9847-3D3010D2D214}" sibTransId="{B4152E29-1B1C-41D6-9E03-FB3418BDF189}"/>
    <dgm:cxn modelId="{99409CF2-21AB-4A6C-B98A-026182B52F20}" type="presOf" srcId="{2B623D0C-C4ED-4595-8A17-03BC03047D53}" destId="{E692F554-84EE-41DD-9EA2-FD3EF5575188}" srcOrd="1" destOrd="0" presId="urn:microsoft.com/office/officeart/2005/8/layout/vProcess5"/>
    <dgm:cxn modelId="{DAD2DC87-B32E-4E86-99B9-043FD0D07CB4}" srcId="{77C9A9D4-2D9F-4598-95E5-B2018B323531}" destId="{C782A4F1-6292-46DC-ADC9-0F6AD18E325B}" srcOrd="1" destOrd="0" parTransId="{E883529F-5368-45C6-BBD5-46621289849A}" sibTransId="{16CC7C9B-F254-4999-BF32-0AD739B5A47B}"/>
    <dgm:cxn modelId="{81B3B26C-21A7-469A-93E3-539374F76579}" type="presOf" srcId="{FEF6E3DE-CEC4-480E-85E7-4B1BFF2FF278}" destId="{782EA622-61DA-4D26-895D-9488340AB66E}" srcOrd="1" destOrd="0" presId="urn:microsoft.com/office/officeart/2005/8/layout/vProcess5"/>
    <dgm:cxn modelId="{495ECEBC-0738-4DB3-A867-FF5543FE5356}" type="presOf" srcId="{77C9A9D4-2D9F-4598-95E5-B2018B323531}" destId="{3C6EAA5D-DDFA-45B6-918C-EAF85BD18F61}" srcOrd="0" destOrd="0" presId="urn:microsoft.com/office/officeart/2005/8/layout/vProcess5"/>
    <dgm:cxn modelId="{01BEAAE9-30FE-44C5-82B7-1FC71DBD2DF4}" type="presParOf" srcId="{3C6EAA5D-DDFA-45B6-918C-EAF85BD18F61}" destId="{FB94A179-4562-43E2-A6E8-CC30FA2F2D15}" srcOrd="0" destOrd="0" presId="urn:microsoft.com/office/officeart/2005/8/layout/vProcess5"/>
    <dgm:cxn modelId="{D24361B7-9B68-40AE-A27E-799A13F7260B}" type="presParOf" srcId="{3C6EAA5D-DDFA-45B6-918C-EAF85BD18F61}" destId="{26480301-8365-4950-A5E1-8B4A339AC4EA}" srcOrd="1" destOrd="0" presId="urn:microsoft.com/office/officeart/2005/8/layout/vProcess5"/>
    <dgm:cxn modelId="{CE13B8A7-A16D-4414-957C-643933C2BA33}" type="presParOf" srcId="{3C6EAA5D-DDFA-45B6-918C-EAF85BD18F61}" destId="{A0CFB85C-5F29-478C-B85A-45966D7165DC}" srcOrd="2" destOrd="0" presId="urn:microsoft.com/office/officeart/2005/8/layout/vProcess5"/>
    <dgm:cxn modelId="{5E57B3F3-2723-4E4A-89D8-9AC17030912E}" type="presParOf" srcId="{3C6EAA5D-DDFA-45B6-918C-EAF85BD18F61}" destId="{F49BED3B-E928-482A-95A7-7AF19CBC004E}" srcOrd="3" destOrd="0" presId="urn:microsoft.com/office/officeart/2005/8/layout/vProcess5"/>
    <dgm:cxn modelId="{617FAC82-D7E1-4919-B86C-8F21CD3775E8}" type="presParOf" srcId="{3C6EAA5D-DDFA-45B6-918C-EAF85BD18F61}" destId="{4FDF205B-5B49-485F-813D-B95433845EB7}" srcOrd="4" destOrd="0" presId="urn:microsoft.com/office/officeart/2005/8/layout/vProcess5"/>
    <dgm:cxn modelId="{62A4AD4B-5F52-4D78-ADFB-989723FBDA7E}" type="presParOf" srcId="{3C6EAA5D-DDFA-45B6-918C-EAF85BD18F61}" destId="{D769B94E-FA23-4B67-BC57-05F01A00E198}" srcOrd="5" destOrd="0" presId="urn:microsoft.com/office/officeart/2005/8/layout/vProcess5"/>
    <dgm:cxn modelId="{2E5B7725-AD2F-4AF3-A07B-DD30694C2608}" type="presParOf" srcId="{3C6EAA5D-DDFA-45B6-918C-EAF85BD18F61}" destId="{64774690-42FA-44EE-A605-183274AA0B67}" srcOrd="6" destOrd="0" presId="urn:microsoft.com/office/officeart/2005/8/layout/vProcess5"/>
    <dgm:cxn modelId="{45FB1A98-458F-44C5-9998-778583B34766}" type="presParOf" srcId="{3C6EAA5D-DDFA-45B6-918C-EAF85BD18F61}" destId="{BE4AE719-0AA0-41BC-B93B-D10652FBE524}" srcOrd="7" destOrd="0" presId="urn:microsoft.com/office/officeart/2005/8/layout/vProcess5"/>
    <dgm:cxn modelId="{4E72C0DC-6E97-4BBD-BB45-3C4688BA32E2}" type="presParOf" srcId="{3C6EAA5D-DDFA-45B6-918C-EAF85BD18F61}" destId="{C305238B-A6D9-49CC-A0B1-E36299999522}" srcOrd="8" destOrd="0" presId="urn:microsoft.com/office/officeart/2005/8/layout/vProcess5"/>
    <dgm:cxn modelId="{3C1D1884-F930-42D0-9AC9-E1BA1F40DE28}" type="presParOf" srcId="{3C6EAA5D-DDFA-45B6-918C-EAF85BD18F61}" destId="{7E074B99-88A8-4A58-99C2-89DA0C5E9AA2}" srcOrd="9" destOrd="0" presId="urn:microsoft.com/office/officeart/2005/8/layout/vProcess5"/>
    <dgm:cxn modelId="{F50728A1-7447-445E-8FBB-8CC7EC642101}" type="presParOf" srcId="{3C6EAA5D-DDFA-45B6-918C-EAF85BD18F61}" destId="{806102BE-C2CE-49E1-8370-0A79E0972461}" srcOrd="10" destOrd="0" presId="urn:microsoft.com/office/officeart/2005/8/layout/vProcess5"/>
    <dgm:cxn modelId="{F765109D-1AC2-4D41-8EA1-B3510D11E846}" type="presParOf" srcId="{3C6EAA5D-DDFA-45B6-918C-EAF85BD18F61}" destId="{CA4D1981-A46E-43B3-BF36-B8413EE3A036}" srcOrd="11" destOrd="0" presId="urn:microsoft.com/office/officeart/2005/8/layout/vProcess5"/>
    <dgm:cxn modelId="{52667751-23DC-4AE9-80C4-C8411E2A5FE5}" type="presParOf" srcId="{3C6EAA5D-DDFA-45B6-918C-EAF85BD18F61}" destId="{E692F554-84EE-41DD-9EA2-FD3EF5575188}" srcOrd="12" destOrd="0" presId="urn:microsoft.com/office/officeart/2005/8/layout/vProcess5"/>
    <dgm:cxn modelId="{34D9B481-99E2-4053-937F-F5C8A4350882}" type="presParOf" srcId="{3C6EAA5D-DDFA-45B6-918C-EAF85BD18F61}" destId="{A7DBA737-EE72-4A30-912C-C870C5C48DD3}" srcOrd="13" destOrd="0" presId="urn:microsoft.com/office/officeart/2005/8/layout/vProcess5"/>
    <dgm:cxn modelId="{59700CF0-E191-4B76-A9EA-00AD4BFB49F6}" type="presParOf" srcId="{3C6EAA5D-DDFA-45B6-918C-EAF85BD18F61}" destId="{782EA622-61DA-4D26-895D-9488340AB66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281B5A9-0CD6-47B3-940D-81A5BD12CEEB}" type="doc">
      <dgm:prSet loTypeId="urn:microsoft.com/office/officeart/2005/8/layout/pyramid3" loCatId="pyramid" qsTypeId="urn:microsoft.com/office/officeart/2005/8/quickstyle/simple1" qsCatId="simple" csTypeId="urn:microsoft.com/office/officeart/2005/8/colors/accent1_2" csCatId="accent1" phldr="1"/>
      <dgm:spPr/>
    </dgm:pt>
    <dgm:pt modelId="{205B5A42-1058-439B-8D3F-D2CB8D63B69A}">
      <dgm:prSet phldrT="[Text]"/>
      <dgm:spPr>
        <a:solidFill>
          <a:schemeClr val="accent5">
            <a:lumMod val="60000"/>
            <a:lumOff val="40000"/>
          </a:schemeClr>
        </a:solidFill>
      </dgm:spPr>
      <dgm:t>
        <a:bodyPr/>
        <a:lstStyle/>
        <a:p>
          <a:endParaRPr lang="en-US" dirty="0"/>
        </a:p>
      </dgm:t>
    </dgm:pt>
    <dgm:pt modelId="{14AE56E2-C0F5-49F0-97A4-D59AB9EAEA55}" type="parTrans" cxnId="{310A2BAA-1200-40F0-804D-B39BF14059FE}">
      <dgm:prSet/>
      <dgm:spPr/>
      <dgm:t>
        <a:bodyPr/>
        <a:lstStyle/>
        <a:p>
          <a:endParaRPr lang="en-US"/>
        </a:p>
      </dgm:t>
    </dgm:pt>
    <dgm:pt modelId="{6A83C464-19B6-4D0A-BE19-72AFAA0C7946}" type="sibTrans" cxnId="{310A2BAA-1200-40F0-804D-B39BF14059FE}">
      <dgm:prSet/>
      <dgm:spPr/>
      <dgm:t>
        <a:bodyPr/>
        <a:lstStyle/>
        <a:p>
          <a:endParaRPr lang="en-US"/>
        </a:p>
      </dgm:t>
    </dgm:pt>
    <dgm:pt modelId="{74DA2290-6C38-40F2-9038-A438BFB5A9AE}">
      <dgm:prSet phldrT="[Text]"/>
      <dgm:spPr>
        <a:solidFill>
          <a:schemeClr val="accent5">
            <a:lumMod val="60000"/>
            <a:lumOff val="40000"/>
          </a:schemeClr>
        </a:solidFill>
      </dgm:spPr>
      <dgm:t>
        <a:bodyPr/>
        <a:lstStyle/>
        <a:p>
          <a:endParaRPr lang="en-US" dirty="0"/>
        </a:p>
      </dgm:t>
    </dgm:pt>
    <dgm:pt modelId="{29E4066F-F431-4E89-88FA-00D98CDC3AD1}" type="parTrans" cxnId="{7416F94D-4467-486B-8EA5-58B6AB98CA84}">
      <dgm:prSet/>
      <dgm:spPr/>
      <dgm:t>
        <a:bodyPr/>
        <a:lstStyle/>
        <a:p>
          <a:endParaRPr lang="en-US"/>
        </a:p>
      </dgm:t>
    </dgm:pt>
    <dgm:pt modelId="{E0C32489-D983-4741-ABE6-EBD5D7EB397A}" type="sibTrans" cxnId="{7416F94D-4467-486B-8EA5-58B6AB98CA84}">
      <dgm:prSet/>
      <dgm:spPr/>
      <dgm:t>
        <a:bodyPr/>
        <a:lstStyle/>
        <a:p>
          <a:endParaRPr lang="en-US"/>
        </a:p>
      </dgm:t>
    </dgm:pt>
    <dgm:pt modelId="{E0771AAA-A2C1-4B7D-BE70-539FE9777F66}">
      <dgm:prSet phldrT="[Text]"/>
      <dgm:spPr>
        <a:solidFill>
          <a:schemeClr val="accent5">
            <a:lumMod val="60000"/>
            <a:lumOff val="40000"/>
          </a:schemeClr>
        </a:solidFill>
      </dgm:spPr>
      <dgm:t>
        <a:bodyPr/>
        <a:lstStyle/>
        <a:p>
          <a:endParaRPr lang="en-US" dirty="0"/>
        </a:p>
      </dgm:t>
    </dgm:pt>
    <dgm:pt modelId="{7B13566F-D0DB-4E63-9CC9-A5DD0331A968}" type="parTrans" cxnId="{719A9AEB-427B-4F79-AB05-8BD6F34B1F44}">
      <dgm:prSet/>
      <dgm:spPr/>
      <dgm:t>
        <a:bodyPr/>
        <a:lstStyle/>
        <a:p>
          <a:endParaRPr lang="en-US"/>
        </a:p>
      </dgm:t>
    </dgm:pt>
    <dgm:pt modelId="{B470127A-9334-437B-9543-C3D9C8FF859D}" type="sibTrans" cxnId="{719A9AEB-427B-4F79-AB05-8BD6F34B1F44}">
      <dgm:prSet/>
      <dgm:spPr/>
      <dgm:t>
        <a:bodyPr/>
        <a:lstStyle/>
        <a:p>
          <a:endParaRPr lang="en-US"/>
        </a:p>
      </dgm:t>
    </dgm:pt>
    <dgm:pt modelId="{25EE038B-5BAA-46F2-B81B-E66427FD1254}" type="pres">
      <dgm:prSet presAssocID="{1281B5A9-0CD6-47B3-940D-81A5BD12CEEB}" presName="Name0" presStyleCnt="0">
        <dgm:presLayoutVars>
          <dgm:dir/>
          <dgm:animLvl val="lvl"/>
          <dgm:resizeHandles val="exact"/>
        </dgm:presLayoutVars>
      </dgm:prSet>
      <dgm:spPr/>
    </dgm:pt>
    <dgm:pt modelId="{A562E786-C675-40DF-9F3E-5DA564924A3E}" type="pres">
      <dgm:prSet presAssocID="{205B5A42-1058-439B-8D3F-D2CB8D63B69A}" presName="Name8" presStyleCnt="0"/>
      <dgm:spPr/>
    </dgm:pt>
    <dgm:pt modelId="{96C2C0E9-9F17-4085-A48B-B904D67DEE1E}" type="pres">
      <dgm:prSet presAssocID="{205B5A42-1058-439B-8D3F-D2CB8D63B69A}" presName="level" presStyleLbl="node1" presStyleIdx="0" presStyleCnt="3">
        <dgm:presLayoutVars>
          <dgm:chMax val="1"/>
          <dgm:bulletEnabled val="1"/>
        </dgm:presLayoutVars>
      </dgm:prSet>
      <dgm:spPr/>
      <dgm:t>
        <a:bodyPr/>
        <a:lstStyle/>
        <a:p>
          <a:endParaRPr lang="en-US"/>
        </a:p>
      </dgm:t>
    </dgm:pt>
    <dgm:pt modelId="{A8968BD2-C436-4362-8803-771219615D5C}" type="pres">
      <dgm:prSet presAssocID="{205B5A42-1058-439B-8D3F-D2CB8D63B69A}" presName="levelTx" presStyleLbl="revTx" presStyleIdx="0" presStyleCnt="0">
        <dgm:presLayoutVars>
          <dgm:chMax val="1"/>
          <dgm:bulletEnabled val="1"/>
        </dgm:presLayoutVars>
      </dgm:prSet>
      <dgm:spPr/>
      <dgm:t>
        <a:bodyPr/>
        <a:lstStyle/>
        <a:p>
          <a:endParaRPr lang="en-US"/>
        </a:p>
      </dgm:t>
    </dgm:pt>
    <dgm:pt modelId="{7C6C2EA9-FC27-4E96-9165-C72B0431C708}" type="pres">
      <dgm:prSet presAssocID="{74DA2290-6C38-40F2-9038-A438BFB5A9AE}" presName="Name8" presStyleCnt="0"/>
      <dgm:spPr/>
    </dgm:pt>
    <dgm:pt modelId="{167A8E33-BBAF-4E8E-AA87-31A7B7719D4A}" type="pres">
      <dgm:prSet presAssocID="{74DA2290-6C38-40F2-9038-A438BFB5A9AE}" presName="level" presStyleLbl="node1" presStyleIdx="1" presStyleCnt="3">
        <dgm:presLayoutVars>
          <dgm:chMax val="1"/>
          <dgm:bulletEnabled val="1"/>
        </dgm:presLayoutVars>
      </dgm:prSet>
      <dgm:spPr/>
      <dgm:t>
        <a:bodyPr/>
        <a:lstStyle/>
        <a:p>
          <a:endParaRPr lang="en-US"/>
        </a:p>
      </dgm:t>
    </dgm:pt>
    <dgm:pt modelId="{328EC085-107B-4DBA-BC79-2ECB2B5FB254}" type="pres">
      <dgm:prSet presAssocID="{74DA2290-6C38-40F2-9038-A438BFB5A9AE}" presName="levelTx" presStyleLbl="revTx" presStyleIdx="0" presStyleCnt="0">
        <dgm:presLayoutVars>
          <dgm:chMax val="1"/>
          <dgm:bulletEnabled val="1"/>
        </dgm:presLayoutVars>
      </dgm:prSet>
      <dgm:spPr/>
      <dgm:t>
        <a:bodyPr/>
        <a:lstStyle/>
        <a:p>
          <a:endParaRPr lang="en-US"/>
        </a:p>
      </dgm:t>
    </dgm:pt>
    <dgm:pt modelId="{7AD0D624-B4A5-4ECE-9876-7F2F187CDA3E}" type="pres">
      <dgm:prSet presAssocID="{E0771AAA-A2C1-4B7D-BE70-539FE9777F66}" presName="Name8" presStyleCnt="0"/>
      <dgm:spPr/>
    </dgm:pt>
    <dgm:pt modelId="{B0B5146E-19A5-447E-94F4-EA69E353481D}" type="pres">
      <dgm:prSet presAssocID="{E0771AAA-A2C1-4B7D-BE70-539FE9777F66}" presName="level" presStyleLbl="node1" presStyleIdx="2" presStyleCnt="3">
        <dgm:presLayoutVars>
          <dgm:chMax val="1"/>
          <dgm:bulletEnabled val="1"/>
        </dgm:presLayoutVars>
      </dgm:prSet>
      <dgm:spPr/>
      <dgm:t>
        <a:bodyPr/>
        <a:lstStyle/>
        <a:p>
          <a:endParaRPr lang="en-US"/>
        </a:p>
      </dgm:t>
    </dgm:pt>
    <dgm:pt modelId="{C27F105D-BF1F-41CD-BAA8-C5A7BEB9C4DD}" type="pres">
      <dgm:prSet presAssocID="{E0771AAA-A2C1-4B7D-BE70-539FE9777F66}" presName="levelTx" presStyleLbl="revTx" presStyleIdx="0" presStyleCnt="0">
        <dgm:presLayoutVars>
          <dgm:chMax val="1"/>
          <dgm:bulletEnabled val="1"/>
        </dgm:presLayoutVars>
      </dgm:prSet>
      <dgm:spPr/>
      <dgm:t>
        <a:bodyPr/>
        <a:lstStyle/>
        <a:p>
          <a:endParaRPr lang="en-US"/>
        </a:p>
      </dgm:t>
    </dgm:pt>
  </dgm:ptLst>
  <dgm:cxnLst>
    <dgm:cxn modelId="{B0D056C4-3634-40A9-84E3-C2F4952BCDE0}" type="presOf" srcId="{74DA2290-6C38-40F2-9038-A438BFB5A9AE}" destId="{167A8E33-BBAF-4E8E-AA87-31A7B7719D4A}" srcOrd="0" destOrd="0" presId="urn:microsoft.com/office/officeart/2005/8/layout/pyramid3"/>
    <dgm:cxn modelId="{728C1A1A-27A9-4BFB-8B51-A65323179A22}" type="presOf" srcId="{E0771AAA-A2C1-4B7D-BE70-539FE9777F66}" destId="{B0B5146E-19A5-447E-94F4-EA69E353481D}" srcOrd="0" destOrd="0" presId="urn:microsoft.com/office/officeart/2005/8/layout/pyramid3"/>
    <dgm:cxn modelId="{AC468250-AD91-42E7-9DE1-5EBA655E76A7}" type="presOf" srcId="{74DA2290-6C38-40F2-9038-A438BFB5A9AE}" destId="{328EC085-107B-4DBA-BC79-2ECB2B5FB254}" srcOrd="1" destOrd="0" presId="urn:microsoft.com/office/officeart/2005/8/layout/pyramid3"/>
    <dgm:cxn modelId="{D22D9187-5048-40C4-8F26-C7B8C22089BE}" type="presOf" srcId="{205B5A42-1058-439B-8D3F-D2CB8D63B69A}" destId="{A8968BD2-C436-4362-8803-771219615D5C}" srcOrd="1" destOrd="0" presId="urn:microsoft.com/office/officeart/2005/8/layout/pyramid3"/>
    <dgm:cxn modelId="{FA8F8F3E-8E0B-4AA0-B27C-C15B9DD10894}" type="presOf" srcId="{205B5A42-1058-439B-8D3F-D2CB8D63B69A}" destId="{96C2C0E9-9F17-4085-A48B-B904D67DEE1E}" srcOrd="0" destOrd="0" presId="urn:microsoft.com/office/officeart/2005/8/layout/pyramid3"/>
    <dgm:cxn modelId="{719A9AEB-427B-4F79-AB05-8BD6F34B1F44}" srcId="{1281B5A9-0CD6-47B3-940D-81A5BD12CEEB}" destId="{E0771AAA-A2C1-4B7D-BE70-539FE9777F66}" srcOrd="2" destOrd="0" parTransId="{7B13566F-D0DB-4E63-9CC9-A5DD0331A968}" sibTransId="{B470127A-9334-437B-9543-C3D9C8FF859D}"/>
    <dgm:cxn modelId="{7416F94D-4467-486B-8EA5-58B6AB98CA84}" srcId="{1281B5A9-0CD6-47B3-940D-81A5BD12CEEB}" destId="{74DA2290-6C38-40F2-9038-A438BFB5A9AE}" srcOrd="1" destOrd="0" parTransId="{29E4066F-F431-4E89-88FA-00D98CDC3AD1}" sibTransId="{E0C32489-D983-4741-ABE6-EBD5D7EB397A}"/>
    <dgm:cxn modelId="{D70D41ED-31AA-45C5-9F94-4491AD3F7040}" type="presOf" srcId="{E0771AAA-A2C1-4B7D-BE70-539FE9777F66}" destId="{C27F105D-BF1F-41CD-BAA8-C5A7BEB9C4DD}" srcOrd="1" destOrd="0" presId="urn:microsoft.com/office/officeart/2005/8/layout/pyramid3"/>
    <dgm:cxn modelId="{45AD37AE-3958-43B0-A7C4-834E32DC5CD1}" type="presOf" srcId="{1281B5A9-0CD6-47B3-940D-81A5BD12CEEB}" destId="{25EE038B-5BAA-46F2-B81B-E66427FD1254}" srcOrd="0" destOrd="0" presId="urn:microsoft.com/office/officeart/2005/8/layout/pyramid3"/>
    <dgm:cxn modelId="{310A2BAA-1200-40F0-804D-B39BF14059FE}" srcId="{1281B5A9-0CD6-47B3-940D-81A5BD12CEEB}" destId="{205B5A42-1058-439B-8D3F-D2CB8D63B69A}" srcOrd="0" destOrd="0" parTransId="{14AE56E2-C0F5-49F0-97A4-D59AB9EAEA55}" sibTransId="{6A83C464-19B6-4D0A-BE19-72AFAA0C7946}"/>
    <dgm:cxn modelId="{EBFE02DF-D8A6-40CF-8229-F5B3B8BE061B}" type="presParOf" srcId="{25EE038B-5BAA-46F2-B81B-E66427FD1254}" destId="{A562E786-C675-40DF-9F3E-5DA564924A3E}" srcOrd="0" destOrd="0" presId="urn:microsoft.com/office/officeart/2005/8/layout/pyramid3"/>
    <dgm:cxn modelId="{1DF2077C-E439-406E-A9B4-57BE1A3BF005}" type="presParOf" srcId="{A562E786-C675-40DF-9F3E-5DA564924A3E}" destId="{96C2C0E9-9F17-4085-A48B-B904D67DEE1E}" srcOrd="0" destOrd="0" presId="urn:microsoft.com/office/officeart/2005/8/layout/pyramid3"/>
    <dgm:cxn modelId="{C8749633-A9FA-49A4-8227-FF7F96C674D5}" type="presParOf" srcId="{A562E786-C675-40DF-9F3E-5DA564924A3E}" destId="{A8968BD2-C436-4362-8803-771219615D5C}" srcOrd="1" destOrd="0" presId="urn:microsoft.com/office/officeart/2005/8/layout/pyramid3"/>
    <dgm:cxn modelId="{61542350-BC25-4935-A079-6E39DE5797B7}" type="presParOf" srcId="{25EE038B-5BAA-46F2-B81B-E66427FD1254}" destId="{7C6C2EA9-FC27-4E96-9165-C72B0431C708}" srcOrd="1" destOrd="0" presId="urn:microsoft.com/office/officeart/2005/8/layout/pyramid3"/>
    <dgm:cxn modelId="{B08D5B09-E0C9-4A1B-8FCC-FE7A759F0E60}" type="presParOf" srcId="{7C6C2EA9-FC27-4E96-9165-C72B0431C708}" destId="{167A8E33-BBAF-4E8E-AA87-31A7B7719D4A}" srcOrd="0" destOrd="0" presId="urn:microsoft.com/office/officeart/2005/8/layout/pyramid3"/>
    <dgm:cxn modelId="{29E1FC62-56E8-4C39-8C62-B3638B3C0411}" type="presParOf" srcId="{7C6C2EA9-FC27-4E96-9165-C72B0431C708}" destId="{328EC085-107B-4DBA-BC79-2ECB2B5FB254}" srcOrd="1" destOrd="0" presId="urn:microsoft.com/office/officeart/2005/8/layout/pyramid3"/>
    <dgm:cxn modelId="{34DE03F3-7FAF-4B61-8759-CA3719B8EAAE}" type="presParOf" srcId="{25EE038B-5BAA-46F2-B81B-E66427FD1254}" destId="{7AD0D624-B4A5-4ECE-9876-7F2F187CDA3E}" srcOrd="2" destOrd="0" presId="urn:microsoft.com/office/officeart/2005/8/layout/pyramid3"/>
    <dgm:cxn modelId="{9C206E1B-42EE-4CE8-A5FA-C46BA9043A34}" type="presParOf" srcId="{7AD0D624-B4A5-4ECE-9876-7F2F187CDA3E}" destId="{B0B5146E-19A5-447E-94F4-EA69E353481D}" srcOrd="0" destOrd="0" presId="urn:microsoft.com/office/officeart/2005/8/layout/pyramid3"/>
    <dgm:cxn modelId="{E2639C0B-FF83-4F1D-A2F9-D8598A148FCE}" type="presParOf" srcId="{7AD0D624-B4A5-4ECE-9876-7F2F187CDA3E}" destId="{C27F105D-BF1F-41CD-BAA8-C5A7BEB9C4DD}"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6DE724-81BF-4FDE-ABE1-93D11CA18AF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en-GB"/>
        </a:p>
      </dgm:t>
    </dgm:pt>
    <dgm:pt modelId="{F1A85DA1-7D1C-466D-9DC7-8999361D67AB}">
      <dgm:prSet/>
      <dgm:spPr/>
      <dgm:t>
        <a:bodyPr/>
        <a:lstStyle/>
        <a:p>
          <a:r>
            <a:rPr lang="en-US" dirty="0">
              <a:solidFill>
                <a:schemeClr val="bg2"/>
              </a:solidFill>
            </a:rPr>
            <a:t>The cost of implementing requirements changes is reduced. The amount of analysis and documentation that has to be redone is significantly less than is required with the waterfall model.</a:t>
          </a:r>
          <a:endParaRPr lang="en-GB" dirty="0">
            <a:solidFill>
              <a:schemeClr val="bg2"/>
            </a:solidFill>
          </a:endParaRPr>
        </a:p>
      </dgm:t>
    </dgm:pt>
    <dgm:pt modelId="{EA4B0D42-7B5F-4CC9-A8BF-61F4A2C2253D}" type="parTrans" cxnId="{2D02AE7A-2718-4627-8CD7-7D607113AE03}">
      <dgm:prSet/>
      <dgm:spPr/>
      <dgm:t>
        <a:bodyPr/>
        <a:lstStyle/>
        <a:p>
          <a:endParaRPr lang="en-GB"/>
        </a:p>
      </dgm:t>
    </dgm:pt>
    <dgm:pt modelId="{C5EB4A5C-94B2-4D0C-B00B-E7C286D7CE4A}" type="sibTrans" cxnId="{2D02AE7A-2718-4627-8CD7-7D607113AE03}">
      <dgm:prSet/>
      <dgm:spPr/>
      <dgm:t>
        <a:bodyPr/>
        <a:lstStyle/>
        <a:p>
          <a:endParaRPr lang="en-GB"/>
        </a:p>
      </dgm:t>
    </dgm:pt>
    <dgm:pt modelId="{5CE69D7B-F405-48DC-9269-6F67451AAC62}" type="pres">
      <dgm:prSet presAssocID="{7C6DE724-81BF-4FDE-ABE1-93D11CA18AF9}" presName="Name0" presStyleCnt="0">
        <dgm:presLayoutVars>
          <dgm:chMax val="7"/>
          <dgm:chPref val="7"/>
          <dgm:dir/>
        </dgm:presLayoutVars>
      </dgm:prSet>
      <dgm:spPr/>
      <dgm:t>
        <a:bodyPr/>
        <a:lstStyle/>
        <a:p>
          <a:endParaRPr lang="en-US"/>
        </a:p>
      </dgm:t>
    </dgm:pt>
    <dgm:pt modelId="{5368CBE4-6FFF-4F70-AE4C-7B50EA4D8029}" type="pres">
      <dgm:prSet presAssocID="{7C6DE724-81BF-4FDE-ABE1-93D11CA18AF9}" presName="Name1" presStyleCnt="0"/>
      <dgm:spPr/>
    </dgm:pt>
    <dgm:pt modelId="{D41B4D8D-DC8C-45F8-AC12-597FEF088CC7}" type="pres">
      <dgm:prSet presAssocID="{7C6DE724-81BF-4FDE-ABE1-93D11CA18AF9}" presName="cycle" presStyleCnt="0"/>
      <dgm:spPr/>
    </dgm:pt>
    <dgm:pt modelId="{B3C984C4-6724-4D80-9B69-CF47CAA725C8}" type="pres">
      <dgm:prSet presAssocID="{7C6DE724-81BF-4FDE-ABE1-93D11CA18AF9}" presName="srcNode" presStyleLbl="node1" presStyleIdx="0" presStyleCnt="1"/>
      <dgm:spPr/>
    </dgm:pt>
    <dgm:pt modelId="{4EED67BA-5B5B-4C47-9CB5-D5052867F847}" type="pres">
      <dgm:prSet presAssocID="{7C6DE724-81BF-4FDE-ABE1-93D11CA18AF9}" presName="conn" presStyleLbl="parChTrans1D2" presStyleIdx="0" presStyleCnt="1"/>
      <dgm:spPr/>
      <dgm:t>
        <a:bodyPr/>
        <a:lstStyle/>
        <a:p>
          <a:endParaRPr lang="en-US"/>
        </a:p>
      </dgm:t>
    </dgm:pt>
    <dgm:pt modelId="{1707FB1D-1CDA-45C4-905C-FAE7D53A08C8}" type="pres">
      <dgm:prSet presAssocID="{7C6DE724-81BF-4FDE-ABE1-93D11CA18AF9}" presName="extraNode" presStyleLbl="node1" presStyleIdx="0" presStyleCnt="1"/>
      <dgm:spPr/>
    </dgm:pt>
    <dgm:pt modelId="{E6BEF762-A5B6-4969-B683-E24972D4A1D9}" type="pres">
      <dgm:prSet presAssocID="{7C6DE724-81BF-4FDE-ABE1-93D11CA18AF9}" presName="dstNode" presStyleLbl="node1" presStyleIdx="0" presStyleCnt="1"/>
      <dgm:spPr/>
    </dgm:pt>
    <dgm:pt modelId="{9016E155-370A-4D12-9703-006398249736}" type="pres">
      <dgm:prSet presAssocID="{F1A85DA1-7D1C-466D-9DC7-8999361D67AB}" presName="text_1" presStyleLbl="node1" presStyleIdx="0" presStyleCnt="1">
        <dgm:presLayoutVars>
          <dgm:bulletEnabled val="1"/>
        </dgm:presLayoutVars>
      </dgm:prSet>
      <dgm:spPr/>
      <dgm:t>
        <a:bodyPr/>
        <a:lstStyle/>
        <a:p>
          <a:endParaRPr lang="en-US"/>
        </a:p>
      </dgm:t>
    </dgm:pt>
    <dgm:pt modelId="{63A1126F-F3BB-49F2-A19A-49ED95A6C220}" type="pres">
      <dgm:prSet presAssocID="{F1A85DA1-7D1C-466D-9DC7-8999361D67AB}" presName="accent_1" presStyleCnt="0"/>
      <dgm:spPr/>
    </dgm:pt>
    <dgm:pt modelId="{1351EB6A-CF9E-4EAE-80E8-01DDBD1E5AD5}" type="pres">
      <dgm:prSet presAssocID="{F1A85DA1-7D1C-466D-9DC7-8999361D67AB}" presName="accentRepeatNode" presStyleLbl="solidFgAcc1" presStyleIdx="0" presStyleCnt="1"/>
      <dgm:spPr/>
    </dgm:pt>
  </dgm:ptLst>
  <dgm:cxnLst>
    <dgm:cxn modelId="{1EB95791-B00D-4AF6-A362-9168D48504D8}" type="presOf" srcId="{C5EB4A5C-94B2-4D0C-B00B-E7C286D7CE4A}" destId="{4EED67BA-5B5B-4C47-9CB5-D5052867F847}" srcOrd="0" destOrd="0" presId="urn:microsoft.com/office/officeart/2008/layout/VerticalCurvedList"/>
    <dgm:cxn modelId="{74CA3B5D-7BA2-4FE8-91C9-D452E4AA42B0}" type="presOf" srcId="{7C6DE724-81BF-4FDE-ABE1-93D11CA18AF9}" destId="{5CE69D7B-F405-48DC-9269-6F67451AAC62}" srcOrd="0" destOrd="0" presId="urn:microsoft.com/office/officeart/2008/layout/VerticalCurvedList"/>
    <dgm:cxn modelId="{027AA112-67D0-4226-A473-4195BF59FFFB}" type="presOf" srcId="{F1A85DA1-7D1C-466D-9DC7-8999361D67AB}" destId="{9016E155-370A-4D12-9703-006398249736}" srcOrd="0" destOrd="0" presId="urn:microsoft.com/office/officeart/2008/layout/VerticalCurvedList"/>
    <dgm:cxn modelId="{2D02AE7A-2718-4627-8CD7-7D607113AE03}" srcId="{7C6DE724-81BF-4FDE-ABE1-93D11CA18AF9}" destId="{F1A85DA1-7D1C-466D-9DC7-8999361D67AB}" srcOrd="0" destOrd="0" parTransId="{EA4B0D42-7B5F-4CC9-A8BF-61F4A2C2253D}" sibTransId="{C5EB4A5C-94B2-4D0C-B00B-E7C286D7CE4A}"/>
    <dgm:cxn modelId="{8648454E-CEBF-4BBA-9BD2-94473609F3CC}" type="presParOf" srcId="{5CE69D7B-F405-48DC-9269-6F67451AAC62}" destId="{5368CBE4-6FFF-4F70-AE4C-7B50EA4D8029}" srcOrd="0" destOrd="0" presId="urn:microsoft.com/office/officeart/2008/layout/VerticalCurvedList"/>
    <dgm:cxn modelId="{EBBE7BBD-D5A6-4775-BDA3-40A10E327C5F}" type="presParOf" srcId="{5368CBE4-6FFF-4F70-AE4C-7B50EA4D8029}" destId="{D41B4D8D-DC8C-45F8-AC12-597FEF088CC7}" srcOrd="0" destOrd="0" presId="urn:microsoft.com/office/officeart/2008/layout/VerticalCurvedList"/>
    <dgm:cxn modelId="{205AAB0E-0281-448B-927B-1923A2A2FAA9}" type="presParOf" srcId="{D41B4D8D-DC8C-45F8-AC12-597FEF088CC7}" destId="{B3C984C4-6724-4D80-9B69-CF47CAA725C8}" srcOrd="0" destOrd="0" presId="urn:microsoft.com/office/officeart/2008/layout/VerticalCurvedList"/>
    <dgm:cxn modelId="{8443004B-C061-4135-BF84-8F465ECA1B7A}" type="presParOf" srcId="{D41B4D8D-DC8C-45F8-AC12-597FEF088CC7}" destId="{4EED67BA-5B5B-4C47-9CB5-D5052867F847}" srcOrd="1" destOrd="0" presId="urn:microsoft.com/office/officeart/2008/layout/VerticalCurvedList"/>
    <dgm:cxn modelId="{93C1C6E7-6E49-49EF-923B-A18550309063}" type="presParOf" srcId="{D41B4D8D-DC8C-45F8-AC12-597FEF088CC7}" destId="{1707FB1D-1CDA-45C4-905C-FAE7D53A08C8}" srcOrd="2" destOrd="0" presId="urn:microsoft.com/office/officeart/2008/layout/VerticalCurvedList"/>
    <dgm:cxn modelId="{15CD586C-E2DE-4358-97FB-E5C89F415388}" type="presParOf" srcId="{D41B4D8D-DC8C-45F8-AC12-597FEF088CC7}" destId="{E6BEF762-A5B6-4969-B683-E24972D4A1D9}" srcOrd="3" destOrd="0" presId="urn:microsoft.com/office/officeart/2008/layout/VerticalCurvedList"/>
    <dgm:cxn modelId="{74B3BD55-D14D-4F2E-8BF6-745DA03E94BC}" type="presParOf" srcId="{5368CBE4-6FFF-4F70-AE4C-7B50EA4D8029}" destId="{9016E155-370A-4D12-9703-006398249736}" srcOrd="1" destOrd="0" presId="urn:microsoft.com/office/officeart/2008/layout/VerticalCurvedList"/>
    <dgm:cxn modelId="{772DF0B1-3273-42C0-A154-903AA517B793}" type="presParOf" srcId="{5368CBE4-6FFF-4F70-AE4C-7B50EA4D8029}" destId="{63A1126F-F3BB-49F2-A19A-49ED95A6C220}" srcOrd="2" destOrd="0" presId="urn:microsoft.com/office/officeart/2008/layout/VerticalCurvedList"/>
    <dgm:cxn modelId="{80DB963C-9DAC-4DDA-88C8-D120218E3818}" type="presParOf" srcId="{63A1126F-F3BB-49F2-A19A-49ED95A6C220}" destId="{1351EB6A-CF9E-4EAE-80E8-01DDBD1E5AD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C6DE724-81BF-4FDE-ABE1-93D11CA18AF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F1A85DA1-7D1C-466D-9DC7-8999361D67AB}">
      <dgm:prSet/>
      <dgm:spPr/>
      <dgm:t>
        <a:bodyPr/>
        <a:lstStyle/>
        <a:p>
          <a:r>
            <a:rPr lang="en-US" dirty="0">
              <a:solidFill>
                <a:schemeClr val="bg2"/>
              </a:solidFill>
            </a:rPr>
            <a:t>It is easier to get customer feedback on the development work that has been done. Customers can comment on demonstrations of the software and see how much has been implemented. Customers find it difficult to judge progress from</a:t>
          </a:r>
          <a:r>
            <a:rPr lang="en-GB" dirty="0">
              <a:solidFill>
                <a:schemeClr val="bg2"/>
              </a:solidFill>
            </a:rPr>
            <a:t>software design documents.</a:t>
          </a:r>
        </a:p>
      </dgm:t>
    </dgm:pt>
    <dgm:pt modelId="{EA4B0D42-7B5F-4CC9-A8BF-61F4A2C2253D}" type="parTrans" cxnId="{2D02AE7A-2718-4627-8CD7-7D607113AE03}">
      <dgm:prSet/>
      <dgm:spPr/>
      <dgm:t>
        <a:bodyPr/>
        <a:lstStyle/>
        <a:p>
          <a:endParaRPr lang="en-GB"/>
        </a:p>
      </dgm:t>
    </dgm:pt>
    <dgm:pt modelId="{C5EB4A5C-94B2-4D0C-B00B-E7C286D7CE4A}" type="sibTrans" cxnId="{2D02AE7A-2718-4627-8CD7-7D607113AE03}">
      <dgm:prSet/>
      <dgm:spPr/>
      <dgm:t>
        <a:bodyPr/>
        <a:lstStyle/>
        <a:p>
          <a:endParaRPr lang="en-GB"/>
        </a:p>
      </dgm:t>
    </dgm:pt>
    <dgm:pt modelId="{5CE69D7B-F405-48DC-9269-6F67451AAC62}" type="pres">
      <dgm:prSet presAssocID="{7C6DE724-81BF-4FDE-ABE1-93D11CA18AF9}" presName="Name0" presStyleCnt="0">
        <dgm:presLayoutVars>
          <dgm:chMax val="7"/>
          <dgm:chPref val="7"/>
          <dgm:dir/>
        </dgm:presLayoutVars>
      </dgm:prSet>
      <dgm:spPr/>
      <dgm:t>
        <a:bodyPr/>
        <a:lstStyle/>
        <a:p>
          <a:endParaRPr lang="en-US"/>
        </a:p>
      </dgm:t>
    </dgm:pt>
    <dgm:pt modelId="{5368CBE4-6FFF-4F70-AE4C-7B50EA4D8029}" type="pres">
      <dgm:prSet presAssocID="{7C6DE724-81BF-4FDE-ABE1-93D11CA18AF9}" presName="Name1" presStyleCnt="0"/>
      <dgm:spPr/>
    </dgm:pt>
    <dgm:pt modelId="{D41B4D8D-DC8C-45F8-AC12-597FEF088CC7}" type="pres">
      <dgm:prSet presAssocID="{7C6DE724-81BF-4FDE-ABE1-93D11CA18AF9}" presName="cycle" presStyleCnt="0"/>
      <dgm:spPr/>
    </dgm:pt>
    <dgm:pt modelId="{B3C984C4-6724-4D80-9B69-CF47CAA725C8}" type="pres">
      <dgm:prSet presAssocID="{7C6DE724-81BF-4FDE-ABE1-93D11CA18AF9}" presName="srcNode" presStyleLbl="node1" presStyleIdx="0" presStyleCnt="1"/>
      <dgm:spPr/>
    </dgm:pt>
    <dgm:pt modelId="{4EED67BA-5B5B-4C47-9CB5-D5052867F847}" type="pres">
      <dgm:prSet presAssocID="{7C6DE724-81BF-4FDE-ABE1-93D11CA18AF9}" presName="conn" presStyleLbl="parChTrans1D2" presStyleIdx="0" presStyleCnt="1"/>
      <dgm:spPr/>
      <dgm:t>
        <a:bodyPr/>
        <a:lstStyle/>
        <a:p>
          <a:endParaRPr lang="en-US"/>
        </a:p>
      </dgm:t>
    </dgm:pt>
    <dgm:pt modelId="{1707FB1D-1CDA-45C4-905C-FAE7D53A08C8}" type="pres">
      <dgm:prSet presAssocID="{7C6DE724-81BF-4FDE-ABE1-93D11CA18AF9}" presName="extraNode" presStyleLbl="node1" presStyleIdx="0" presStyleCnt="1"/>
      <dgm:spPr/>
    </dgm:pt>
    <dgm:pt modelId="{E6BEF762-A5B6-4969-B683-E24972D4A1D9}" type="pres">
      <dgm:prSet presAssocID="{7C6DE724-81BF-4FDE-ABE1-93D11CA18AF9}" presName="dstNode" presStyleLbl="node1" presStyleIdx="0" presStyleCnt="1"/>
      <dgm:spPr/>
    </dgm:pt>
    <dgm:pt modelId="{9016E155-370A-4D12-9703-006398249736}" type="pres">
      <dgm:prSet presAssocID="{F1A85DA1-7D1C-466D-9DC7-8999361D67AB}" presName="text_1" presStyleLbl="node1" presStyleIdx="0" presStyleCnt="1">
        <dgm:presLayoutVars>
          <dgm:bulletEnabled val="1"/>
        </dgm:presLayoutVars>
      </dgm:prSet>
      <dgm:spPr/>
      <dgm:t>
        <a:bodyPr/>
        <a:lstStyle/>
        <a:p>
          <a:endParaRPr lang="en-US"/>
        </a:p>
      </dgm:t>
    </dgm:pt>
    <dgm:pt modelId="{63A1126F-F3BB-49F2-A19A-49ED95A6C220}" type="pres">
      <dgm:prSet presAssocID="{F1A85DA1-7D1C-466D-9DC7-8999361D67AB}" presName="accent_1" presStyleCnt="0"/>
      <dgm:spPr/>
    </dgm:pt>
    <dgm:pt modelId="{1351EB6A-CF9E-4EAE-80E8-01DDBD1E5AD5}" type="pres">
      <dgm:prSet presAssocID="{F1A85DA1-7D1C-466D-9DC7-8999361D67AB}" presName="accentRepeatNode" presStyleLbl="solidFgAcc1" presStyleIdx="0" presStyleCnt="1"/>
      <dgm:spPr/>
    </dgm:pt>
  </dgm:ptLst>
  <dgm:cxnLst>
    <dgm:cxn modelId="{1EB95791-B00D-4AF6-A362-9168D48504D8}" type="presOf" srcId="{C5EB4A5C-94B2-4D0C-B00B-E7C286D7CE4A}" destId="{4EED67BA-5B5B-4C47-9CB5-D5052867F847}" srcOrd="0" destOrd="0" presId="urn:microsoft.com/office/officeart/2008/layout/VerticalCurvedList"/>
    <dgm:cxn modelId="{74CA3B5D-7BA2-4FE8-91C9-D452E4AA42B0}" type="presOf" srcId="{7C6DE724-81BF-4FDE-ABE1-93D11CA18AF9}" destId="{5CE69D7B-F405-48DC-9269-6F67451AAC62}" srcOrd="0" destOrd="0" presId="urn:microsoft.com/office/officeart/2008/layout/VerticalCurvedList"/>
    <dgm:cxn modelId="{027AA112-67D0-4226-A473-4195BF59FFFB}" type="presOf" srcId="{F1A85DA1-7D1C-466D-9DC7-8999361D67AB}" destId="{9016E155-370A-4D12-9703-006398249736}" srcOrd="0" destOrd="0" presId="urn:microsoft.com/office/officeart/2008/layout/VerticalCurvedList"/>
    <dgm:cxn modelId="{2D02AE7A-2718-4627-8CD7-7D607113AE03}" srcId="{7C6DE724-81BF-4FDE-ABE1-93D11CA18AF9}" destId="{F1A85DA1-7D1C-466D-9DC7-8999361D67AB}" srcOrd="0" destOrd="0" parTransId="{EA4B0D42-7B5F-4CC9-A8BF-61F4A2C2253D}" sibTransId="{C5EB4A5C-94B2-4D0C-B00B-E7C286D7CE4A}"/>
    <dgm:cxn modelId="{8648454E-CEBF-4BBA-9BD2-94473609F3CC}" type="presParOf" srcId="{5CE69D7B-F405-48DC-9269-6F67451AAC62}" destId="{5368CBE4-6FFF-4F70-AE4C-7B50EA4D8029}" srcOrd="0" destOrd="0" presId="urn:microsoft.com/office/officeart/2008/layout/VerticalCurvedList"/>
    <dgm:cxn modelId="{EBBE7BBD-D5A6-4775-BDA3-40A10E327C5F}" type="presParOf" srcId="{5368CBE4-6FFF-4F70-AE4C-7B50EA4D8029}" destId="{D41B4D8D-DC8C-45F8-AC12-597FEF088CC7}" srcOrd="0" destOrd="0" presId="urn:microsoft.com/office/officeart/2008/layout/VerticalCurvedList"/>
    <dgm:cxn modelId="{205AAB0E-0281-448B-927B-1923A2A2FAA9}" type="presParOf" srcId="{D41B4D8D-DC8C-45F8-AC12-597FEF088CC7}" destId="{B3C984C4-6724-4D80-9B69-CF47CAA725C8}" srcOrd="0" destOrd="0" presId="urn:microsoft.com/office/officeart/2008/layout/VerticalCurvedList"/>
    <dgm:cxn modelId="{8443004B-C061-4135-BF84-8F465ECA1B7A}" type="presParOf" srcId="{D41B4D8D-DC8C-45F8-AC12-597FEF088CC7}" destId="{4EED67BA-5B5B-4C47-9CB5-D5052867F847}" srcOrd="1" destOrd="0" presId="urn:microsoft.com/office/officeart/2008/layout/VerticalCurvedList"/>
    <dgm:cxn modelId="{93C1C6E7-6E49-49EF-923B-A18550309063}" type="presParOf" srcId="{D41B4D8D-DC8C-45F8-AC12-597FEF088CC7}" destId="{1707FB1D-1CDA-45C4-905C-FAE7D53A08C8}" srcOrd="2" destOrd="0" presId="urn:microsoft.com/office/officeart/2008/layout/VerticalCurvedList"/>
    <dgm:cxn modelId="{15CD586C-E2DE-4358-97FB-E5C89F415388}" type="presParOf" srcId="{D41B4D8D-DC8C-45F8-AC12-597FEF088CC7}" destId="{E6BEF762-A5B6-4969-B683-E24972D4A1D9}" srcOrd="3" destOrd="0" presId="urn:microsoft.com/office/officeart/2008/layout/VerticalCurvedList"/>
    <dgm:cxn modelId="{74B3BD55-D14D-4F2E-8BF6-745DA03E94BC}" type="presParOf" srcId="{5368CBE4-6FFF-4F70-AE4C-7B50EA4D8029}" destId="{9016E155-370A-4D12-9703-006398249736}" srcOrd="1" destOrd="0" presId="urn:microsoft.com/office/officeart/2008/layout/VerticalCurvedList"/>
    <dgm:cxn modelId="{772DF0B1-3273-42C0-A154-903AA517B793}" type="presParOf" srcId="{5368CBE4-6FFF-4F70-AE4C-7B50EA4D8029}" destId="{63A1126F-F3BB-49F2-A19A-49ED95A6C220}" srcOrd="2" destOrd="0" presId="urn:microsoft.com/office/officeart/2008/layout/VerticalCurvedList"/>
    <dgm:cxn modelId="{80DB963C-9DAC-4DDA-88C8-D120218E3818}" type="presParOf" srcId="{63A1126F-F3BB-49F2-A19A-49ED95A6C220}" destId="{1351EB6A-CF9E-4EAE-80E8-01DDBD1E5AD5}"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6DE724-81BF-4FDE-ABE1-93D11CA18AF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F1A85DA1-7D1C-466D-9DC7-8999361D67AB}">
      <dgm:prSet/>
      <dgm:spPr/>
      <dgm:t>
        <a:bodyPr/>
        <a:lstStyle/>
        <a:p>
          <a:r>
            <a:rPr lang="en-US" dirty="0">
              <a:solidFill>
                <a:schemeClr val="bg2"/>
              </a:solidFill>
            </a:rPr>
            <a:t>Early delivery and deployment of useful software to the customer is possible, even if all of the functionality has not been included. Customers are able to use and gain value from the software earlier than is possible with a waterfall process..</a:t>
          </a:r>
          <a:endParaRPr lang="en-GB" dirty="0">
            <a:solidFill>
              <a:schemeClr val="bg2"/>
            </a:solidFill>
          </a:endParaRPr>
        </a:p>
      </dgm:t>
    </dgm:pt>
    <dgm:pt modelId="{EA4B0D42-7B5F-4CC9-A8BF-61F4A2C2253D}" type="parTrans" cxnId="{2D02AE7A-2718-4627-8CD7-7D607113AE03}">
      <dgm:prSet/>
      <dgm:spPr/>
      <dgm:t>
        <a:bodyPr/>
        <a:lstStyle/>
        <a:p>
          <a:endParaRPr lang="en-GB"/>
        </a:p>
      </dgm:t>
    </dgm:pt>
    <dgm:pt modelId="{C5EB4A5C-94B2-4D0C-B00B-E7C286D7CE4A}" type="sibTrans" cxnId="{2D02AE7A-2718-4627-8CD7-7D607113AE03}">
      <dgm:prSet/>
      <dgm:spPr/>
      <dgm:t>
        <a:bodyPr/>
        <a:lstStyle/>
        <a:p>
          <a:endParaRPr lang="en-GB"/>
        </a:p>
      </dgm:t>
    </dgm:pt>
    <dgm:pt modelId="{5CE69D7B-F405-48DC-9269-6F67451AAC62}" type="pres">
      <dgm:prSet presAssocID="{7C6DE724-81BF-4FDE-ABE1-93D11CA18AF9}" presName="Name0" presStyleCnt="0">
        <dgm:presLayoutVars>
          <dgm:chMax val="7"/>
          <dgm:chPref val="7"/>
          <dgm:dir/>
        </dgm:presLayoutVars>
      </dgm:prSet>
      <dgm:spPr/>
      <dgm:t>
        <a:bodyPr/>
        <a:lstStyle/>
        <a:p>
          <a:endParaRPr lang="en-US"/>
        </a:p>
      </dgm:t>
    </dgm:pt>
    <dgm:pt modelId="{5368CBE4-6FFF-4F70-AE4C-7B50EA4D8029}" type="pres">
      <dgm:prSet presAssocID="{7C6DE724-81BF-4FDE-ABE1-93D11CA18AF9}" presName="Name1" presStyleCnt="0"/>
      <dgm:spPr/>
    </dgm:pt>
    <dgm:pt modelId="{D41B4D8D-DC8C-45F8-AC12-597FEF088CC7}" type="pres">
      <dgm:prSet presAssocID="{7C6DE724-81BF-4FDE-ABE1-93D11CA18AF9}" presName="cycle" presStyleCnt="0"/>
      <dgm:spPr/>
    </dgm:pt>
    <dgm:pt modelId="{B3C984C4-6724-4D80-9B69-CF47CAA725C8}" type="pres">
      <dgm:prSet presAssocID="{7C6DE724-81BF-4FDE-ABE1-93D11CA18AF9}" presName="srcNode" presStyleLbl="node1" presStyleIdx="0" presStyleCnt="1"/>
      <dgm:spPr/>
    </dgm:pt>
    <dgm:pt modelId="{4EED67BA-5B5B-4C47-9CB5-D5052867F847}" type="pres">
      <dgm:prSet presAssocID="{7C6DE724-81BF-4FDE-ABE1-93D11CA18AF9}" presName="conn" presStyleLbl="parChTrans1D2" presStyleIdx="0" presStyleCnt="1"/>
      <dgm:spPr/>
      <dgm:t>
        <a:bodyPr/>
        <a:lstStyle/>
        <a:p>
          <a:endParaRPr lang="en-US"/>
        </a:p>
      </dgm:t>
    </dgm:pt>
    <dgm:pt modelId="{1707FB1D-1CDA-45C4-905C-FAE7D53A08C8}" type="pres">
      <dgm:prSet presAssocID="{7C6DE724-81BF-4FDE-ABE1-93D11CA18AF9}" presName="extraNode" presStyleLbl="node1" presStyleIdx="0" presStyleCnt="1"/>
      <dgm:spPr/>
    </dgm:pt>
    <dgm:pt modelId="{E6BEF762-A5B6-4969-B683-E24972D4A1D9}" type="pres">
      <dgm:prSet presAssocID="{7C6DE724-81BF-4FDE-ABE1-93D11CA18AF9}" presName="dstNode" presStyleLbl="node1" presStyleIdx="0" presStyleCnt="1"/>
      <dgm:spPr/>
    </dgm:pt>
    <dgm:pt modelId="{9016E155-370A-4D12-9703-006398249736}" type="pres">
      <dgm:prSet presAssocID="{F1A85DA1-7D1C-466D-9DC7-8999361D67AB}" presName="text_1" presStyleLbl="node1" presStyleIdx="0" presStyleCnt="1">
        <dgm:presLayoutVars>
          <dgm:bulletEnabled val="1"/>
        </dgm:presLayoutVars>
      </dgm:prSet>
      <dgm:spPr/>
      <dgm:t>
        <a:bodyPr/>
        <a:lstStyle/>
        <a:p>
          <a:endParaRPr lang="en-US"/>
        </a:p>
      </dgm:t>
    </dgm:pt>
    <dgm:pt modelId="{63A1126F-F3BB-49F2-A19A-49ED95A6C220}" type="pres">
      <dgm:prSet presAssocID="{F1A85DA1-7D1C-466D-9DC7-8999361D67AB}" presName="accent_1" presStyleCnt="0"/>
      <dgm:spPr/>
    </dgm:pt>
    <dgm:pt modelId="{1351EB6A-CF9E-4EAE-80E8-01DDBD1E5AD5}" type="pres">
      <dgm:prSet presAssocID="{F1A85DA1-7D1C-466D-9DC7-8999361D67AB}" presName="accentRepeatNode" presStyleLbl="solidFgAcc1" presStyleIdx="0" presStyleCnt="1"/>
      <dgm:spPr/>
    </dgm:pt>
  </dgm:ptLst>
  <dgm:cxnLst>
    <dgm:cxn modelId="{1EB95791-B00D-4AF6-A362-9168D48504D8}" type="presOf" srcId="{C5EB4A5C-94B2-4D0C-B00B-E7C286D7CE4A}" destId="{4EED67BA-5B5B-4C47-9CB5-D5052867F847}" srcOrd="0" destOrd="0" presId="urn:microsoft.com/office/officeart/2008/layout/VerticalCurvedList"/>
    <dgm:cxn modelId="{74CA3B5D-7BA2-4FE8-91C9-D452E4AA42B0}" type="presOf" srcId="{7C6DE724-81BF-4FDE-ABE1-93D11CA18AF9}" destId="{5CE69D7B-F405-48DC-9269-6F67451AAC62}" srcOrd="0" destOrd="0" presId="urn:microsoft.com/office/officeart/2008/layout/VerticalCurvedList"/>
    <dgm:cxn modelId="{027AA112-67D0-4226-A473-4195BF59FFFB}" type="presOf" srcId="{F1A85DA1-7D1C-466D-9DC7-8999361D67AB}" destId="{9016E155-370A-4D12-9703-006398249736}" srcOrd="0" destOrd="0" presId="urn:microsoft.com/office/officeart/2008/layout/VerticalCurvedList"/>
    <dgm:cxn modelId="{2D02AE7A-2718-4627-8CD7-7D607113AE03}" srcId="{7C6DE724-81BF-4FDE-ABE1-93D11CA18AF9}" destId="{F1A85DA1-7D1C-466D-9DC7-8999361D67AB}" srcOrd="0" destOrd="0" parTransId="{EA4B0D42-7B5F-4CC9-A8BF-61F4A2C2253D}" sibTransId="{C5EB4A5C-94B2-4D0C-B00B-E7C286D7CE4A}"/>
    <dgm:cxn modelId="{8648454E-CEBF-4BBA-9BD2-94473609F3CC}" type="presParOf" srcId="{5CE69D7B-F405-48DC-9269-6F67451AAC62}" destId="{5368CBE4-6FFF-4F70-AE4C-7B50EA4D8029}" srcOrd="0" destOrd="0" presId="urn:microsoft.com/office/officeart/2008/layout/VerticalCurvedList"/>
    <dgm:cxn modelId="{EBBE7BBD-D5A6-4775-BDA3-40A10E327C5F}" type="presParOf" srcId="{5368CBE4-6FFF-4F70-AE4C-7B50EA4D8029}" destId="{D41B4D8D-DC8C-45F8-AC12-597FEF088CC7}" srcOrd="0" destOrd="0" presId="urn:microsoft.com/office/officeart/2008/layout/VerticalCurvedList"/>
    <dgm:cxn modelId="{205AAB0E-0281-448B-927B-1923A2A2FAA9}" type="presParOf" srcId="{D41B4D8D-DC8C-45F8-AC12-597FEF088CC7}" destId="{B3C984C4-6724-4D80-9B69-CF47CAA725C8}" srcOrd="0" destOrd="0" presId="urn:microsoft.com/office/officeart/2008/layout/VerticalCurvedList"/>
    <dgm:cxn modelId="{8443004B-C061-4135-BF84-8F465ECA1B7A}" type="presParOf" srcId="{D41B4D8D-DC8C-45F8-AC12-597FEF088CC7}" destId="{4EED67BA-5B5B-4C47-9CB5-D5052867F847}" srcOrd="1" destOrd="0" presId="urn:microsoft.com/office/officeart/2008/layout/VerticalCurvedList"/>
    <dgm:cxn modelId="{93C1C6E7-6E49-49EF-923B-A18550309063}" type="presParOf" srcId="{D41B4D8D-DC8C-45F8-AC12-597FEF088CC7}" destId="{1707FB1D-1CDA-45C4-905C-FAE7D53A08C8}" srcOrd="2" destOrd="0" presId="urn:microsoft.com/office/officeart/2008/layout/VerticalCurvedList"/>
    <dgm:cxn modelId="{15CD586C-E2DE-4358-97FB-E5C89F415388}" type="presParOf" srcId="{D41B4D8D-DC8C-45F8-AC12-597FEF088CC7}" destId="{E6BEF762-A5B6-4969-B683-E24972D4A1D9}" srcOrd="3" destOrd="0" presId="urn:microsoft.com/office/officeart/2008/layout/VerticalCurvedList"/>
    <dgm:cxn modelId="{74B3BD55-D14D-4F2E-8BF6-745DA03E94BC}" type="presParOf" srcId="{5368CBE4-6FFF-4F70-AE4C-7B50EA4D8029}" destId="{9016E155-370A-4D12-9703-006398249736}" srcOrd="1" destOrd="0" presId="urn:microsoft.com/office/officeart/2008/layout/VerticalCurvedList"/>
    <dgm:cxn modelId="{772DF0B1-3273-42C0-A154-903AA517B793}" type="presParOf" srcId="{5368CBE4-6FFF-4F70-AE4C-7B50EA4D8029}" destId="{63A1126F-F3BB-49F2-A19A-49ED95A6C220}" srcOrd="2" destOrd="0" presId="urn:microsoft.com/office/officeart/2008/layout/VerticalCurvedList"/>
    <dgm:cxn modelId="{80DB963C-9DAC-4DDA-88C8-D120218E3818}" type="presParOf" srcId="{63A1126F-F3BB-49F2-A19A-49ED95A6C220}" destId="{1351EB6A-CF9E-4EAE-80E8-01DDBD1E5AD5}"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91C3F-3342-4376-BEE4-D615FEC9A403}">
      <dsp:nvSpPr>
        <dsp:cNvPr id="0" name=""/>
        <dsp:cNvSpPr/>
      </dsp:nvSpPr>
      <dsp:spPr>
        <a:xfrm>
          <a:off x="1833626" y="1524003"/>
          <a:ext cx="3284841" cy="2190989"/>
        </a:xfrm>
        <a:prstGeom prst="rect">
          <a:avLst/>
        </a:prstGeom>
        <a:solidFill>
          <a:schemeClr val="accent2">
            <a:alpha val="90000"/>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lvl="0" algn="l" defTabSz="666750">
            <a:lnSpc>
              <a:spcPct val="90000"/>
            </a:lnSpc>
            <a:spcBef>
              <a:spcPct val="0"/>
            </a:spcBef>
            <a:spcAft>
              <a:spcPct val="35000"/>
            </a:spcAft>
          </a:pPr>
          <a:r>
            <a:rPr lang="en-US" sz="1500" kern="1200" dirty="0" smtClean="0"/>
            <a:t>For example, a prototype system may be developed to show some key features of the system to customers. They can experiment with the prototype and refine their requirements before committing to high software production cost.</a:t>
          </a:r>
          <a:endParaRPr lang="en-US" sz="1500" kern="1200" dirty="0"/>
        </a:p>
      </dsp:txBody>
      <dsp:txXfrm>
        <a:off x="2359201" y="1524003"/>
        <a:ext cx="2759266" cy="2190989"/>
      </dsp:txXfrm>
    </dsp:sp>
    <dsp:sp modelId="{33F39E4E-802A-4249-B4FB-7D17F00A5463}">
      <dsp:nvSpPr>
        <dsp:cNvPr id="0" name=""/>
        <dsp:cNvSpPr/>
      </dsp:nvSpPr>
      <dsp:spPr>
        <a:xfrm>
          <a:off x="2053" y="642195"/>
          <a:ext cx="2189894" cy="2189894"/>
        </a:xfrm>
        <a:prstGeom prst="ellipse">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tx1"/>
              </a:solidFill>
            </a:rPr>
            <a:t>Change anticipation</a:t>
          </a:r>
          <a:endParaRPr lang="en-US" sz="2000" kern="1200" dirty="0">
            <a:solidFill>
              <a:schemeClr val="tx1"/>
            </a:solidFill>
          </a:endParaRPr>
        </a:p>
      </dsp:txBody>
      <dsp:txXfrm>
        <a:off x="322756" y="962898"/>
        <a:ext cx="1548488" cy="1548488"/>
      </dsp:txXfrm>
    </dsp:sp>
    <dsp:sp modelId="{6E8B235E-2C38-44D3-B3A7-355BC8EAF9EB}">
      <dsp:nvSpPr>
        <dsp:cNvPr id="0" name=""/>
        <dsp:cNvSpPr/>
      </dsp:nvSpPr>
      <dsp:spPr>
        <a:xfrm>
          <a:off x="7230758" y="1524003"/>
          <a:ext cx="3284841" cy="2190989"/>
        </a:xfrm>
        <a:prstGeom prst="rect">
          <a:avLst/>
        </a:prstGeom>
        <a:solidFill>
          <a:schemeClr val="accent2">
            <a:alpha val="90000"/>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lvl="0" algn="l" defTabSz="666750">
            <a:lnSpc>
              <a:spcPct val="90000"/>
            </a:lnSpc>
            <a:spcBef>
              <a:spcPct val="0"/>
            </a:spcBef>
            <a:spcAft>
              <a:spcPct val="35000"/>
            </a:spcAft>
          </a:pPr>
          <a:r>
            <a:rPr lang="en-US" sz="1500" kern="1200" dirty="0" smtClean="0"/>
            <a:t>Proposed changes may be implemented in increments that have not yet been developed. If this is impossible, then only a single increment (a small part of the system) may have to be altered to incorporate the change.</a:t>
          </a:r>
          <a:endParaRPr lang="en-US" sz="1500" kern="1200" dirty="0"/>
        </a:p>
      </dsp:txBody>
      <dsp:txXfrm>
        <a:off x="7756333" y="1524003"/>
        <a:ext cx="2759266" cy="2190989"/>
      </dsp:txXfrm>
    </dsp:sp>
    <dsp:sp modelId="{982D6012-E1DE-417A-B768-963B9347A102}">
      <dsp:nvSpPr>
        <dsp:cNvPr id="0" name=""/>
        <dsp:cNvSpPr/>
      </dsp:nvSpPr>
      <dsp:spPr>
        <a:xfrm>
          <a:off x="5476789" y="642195"/>
          <a:ext cx="2189894" cy="2189894"/>
        </a:xfrm>
        <a:prstGeom prst="ellipse">
          <a:avLst/>
        </a:prstGeom>
        <a:solidFill>
          <a:schemeClr val="accent2">
            <a:shade val="50000"/>
            <a:hueOff val="135230"/>
            <a:satOff val="5377"/>
            <a:lumOff val="402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bg1"/>
              </a:solidFill>
            </a:rPr>
            <a:t>Change Tolerance</a:t>
          </a:r>
        </a:p>
      </dsp:txBody>
      <dsp:txXfrm>
        <a:off x="5797492" y="962898"/>
        <a:ext cx="1548488" cy="15484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8E0E1-8E99-4E97-97A7-238DB3543CF6}">
      <dsp:nvSpPr>
        <dsp:cNvPr id="0" name=""/>
        <dsp:cNvSpPr/>
      </dsp:nvSpPr>
      <dsp:spPr>
        <a:xfrm>
          <a:off x="1534447" y="11835"/>
          <a:ext cx="4327666" cy="4327666"/>
        </a:xfrm>
        <a:prstGeom prst="ellipse">
          <a:avLst/>
        </a:prstGeom>
        <a:solidFill>
          <a:schemeClr val="accent3">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11300" rtl="0">
            <a:lnSpc>
              <a:spcPct val="90000"/>
            </a:lnSpc>
            <a:spcBef>
              <a:spcPct val="0"/>
            </a:spcBef>
            <a:spcAft>
              <a:spcPct val="35000"/>
            </a:spcAft>
          </a:pPr>
          <a:r>
            <a:rPr lang="en-US" sz="3400" kern="1200" smtClean="0"/>
            <a:t>System prototyping</a:t>
          </a:r>
          <a:endParaRPr lang="en-US" sz="3400" kern="1200"/>
        </a:p>
      </dsp:txBody>
      <dsp:txXfrm>
        <a:off x="2138760" y="522160"/>
        <a:ext cx="2495231" cy="3307016"/>
      </dsp:txXfrm>
    </dsp:sp>
    <dsp:sp modelId="{664C0E51-59B5-4958-8DAC-301F573AF77F}">
      <dsp:nvSpPr>
        <dsp:cNvPr id="0" name=""/>
        <dsp:cNvSpPr/>
      </dsp:nvSpPr>
      <dsp:spPr>
        <a:xfrm>
          <a:off x="4653486" y="11835"/>
          <a:ext cx="4327666" cy="4327666"/>
        </a:xfrm>
        <a:prstGeom prst="ellipse">
          <a:avLst/>
        </a:prstGeom>
        <a:solidFill>
          <a:schemeClr val="accent3">
            <a:shade val="80000"/>
            <a:alpha val="50000"/>
            <a:hueOff val="-20"/>
            <a:satOff val="-274"/>
            <a:lumOff val="491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11300" rtl="0">
            <a:lnSpc>
              <a:spcPct val="90000"/>
            </a:lnSpc>
            <a:spcBef>
              <a:spcPct val="0"/>
            </a:spcBef>
            <a:spcAft>
              <a:spcPct val="35000"/>
            </a:spcAft>
          </a:pPr>
          <a:r>
            <a:rPr lang="en-US" sz="3400" kern="1200" smtClean="0"/>
            <a:t>Incremental delivery</a:t>
          </a:r>
          <a:endParaRPr lang="en-US" sz="3400" kern="1200"/>
        </a:p>
      </dsp:txBody>
      <dsp:txXfrm>
        <a:off x="5881607" y="522160"/>
        <a:ext cx="2495231" cy="33070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3FEDE-373D-4C71-9E9C-7999EDB3CED0}">
      <dsp:nvSpPr>
        <dsp:cNvPr id="0" name=""/>
        <dsp:cNvSpPr/>
      </dsp:nvSpPr>
      <dsp:spPr>
        <a:xfrm>
          <a:off x="1703069" y="0"/>
          <a:ext cx="5128260" cy="3205163"/>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0A240C-9077-47E2-9FD8-04AD6F37AD40}">
      <dsp:nvSpPr>
        <dsp:cNvPr id="0" name=""/>
        <dsp:cNvSpPr/>
      </dsp:nvSpPr>
      <dsp:spPr>
        <a:xfrm>
          <a:off x="2895390" y="1746813"/>
          <a:ext cx="179489" cy="179489"/>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BCD1FF-EB43-4AD1-9B74-470E6B1F6D2D}">
      <dsp:nvSpPr>
        <dsp:cNvPr id="0" name=""/>
        <dsp:cNvSpPr/>
      </dsp:nvSpPr>
      <dsp:spPr>
        <a:xfrm>
          <a:off x="2985134" y="1836558"/>
          <a:ext cx="1666684" cy="136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108" tIns="0" rIns="0" bIns="0" numCol="1" spcCol="1270" anchor="t" anchorCtr="0">
          <a:noAutofit/>
        </a:bodyPr>
        <a:lstStyle/>
        <a:p>
          <a:pPr lvl="0" algn="l" defTabSz="577850" rtl="0">
            <a:lnSpc>
              <a:spcPct val="90000"/>
            </a:lnSpc>
            <a:spcBef>
              <a:spcPct val="0"/>
            </a:spcBef>
            <a:spcAft>
              <a:spcPct val="35000"/>
            </a:spcAft>
          </a:pPr>
          <a:r>
            <a:rPr lang="en-US" sz="1300" kern="1200" dirty="0" smtClean="0">
              <a:solidFill>
                <a:schemeClr val="bg1"/>
              </a:solidFill>
            </a:rPr>
            <a:t>In the requirements engineering process, a prototype can help with the elicitation and validation of system requirements. </a:t>
          </a:r>
          <a:endParaRPr lang="en-US" sz="1300" kern="1200" dirty="0">
            <a:solidFill>
              <a:schemeClr val="bg1"/>
            </a:solidFill>
          </a:endParaRPr>
        </a:p>
      </dsp:txBody>
      <dsp:txXfrm>
        <a:off x="2985134" y="1836558"/>
        <a:ext cx="1666684" cy="1368604"/>
      </dsp:txXfrm>
    </dsp:sp>
    <dsp:sp modelId="{488A007D-C21F-4386-9FBD-013C913B41BC}">
      <dsp:nvSpPr>
        <dsp:cNvPr id="0" name=""/>
        <dsp:cNvSpPr/>
      </dsp:nvSpPr>
      <dsp:spPr>
        <a:xfrm>
          <a:off x="4549254" y="929497"/>
          <a:ext cx="307695" cy="307695"/>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B77A9-534E-42A7-A0B5-3846949A4444}">
      <dsp:nvSpPr>
        <dsp:cNvPr id="0" name=""/>
        <dsp:cNvSpPr/>
      </dsp:nvSpPr>
      <dsp:spPr>
        <a:xfrm>
          <a:off x="4703102" y="1083345"/>
          <a:ext cx="1666684" cy="2121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042" tIns="0" rIns="0" bIns="0" numCol="1" spcCol="1270" anchor="t" anchorCtr="0">
          <a:noAutofit/>
        </a:bodyPr>
        <a:lstStyle/>
        <a:p>
          <a:pPr lvl="0" algn="l" defTabSz="577850" rtl="0">
            <a:lnSpc>
              <a:spcPct val="90000"/>
            </a:lnSpc>
            <a:spcBef>
              <a:spcPct val="0"/>
            </a:spcBef>
            <a:spcAft>
              <a:spcPct val="35000"/>
            </a:spcAft>
          </a:pPr>
          <a:r>
            <a:rPr lang="en-US" sz="1300" kern="1200" dirty="0" smtClean="0">
              <a:solidFill>
                <a:schemeClr val="bg1"/>
              </a:solidFill>
            </a:rPr>
            <a:t>In the system design process, a prototype can be used to explore software solutions and in the development of a user interface for the system.</a:t>
          </a:r>
          <a:endParaRPr lang="en-US" sz="1300" kern="1200" dirty="0">
            <a:solidFill>
              <a:schemeClr val="bg1"/>
            </a:solidFill>
          </a:endParaRPr>
        </a:p>
      </dsp:txBody>
      <dsp:txXfrm>
        <a:off x="4703102" y="1083345"/>
        <a:ext cx="1666684" cy="21218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2C0E9-9F17-4085-A48B-B904D67DEE1E}">
      <dsp:nvSpPr>
        <dsp:cNvPr id="0" name=""/>
        <dsp:cNvSpPr/>
      </dsp:nvSpPr>
      <dsp:spPr>
        <a:xfrm rot="10800000">
          <a:off x="0" y="0"/>
          <a:ext cx="5740400" cy="1741311"/>
        </a:xfrm>
        <a:prstGeom prst="trapezoid">
          <a:avLst>
            <a:gd name="adj" fmla="val 54943"/>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rot="-10800000">
        <a:off x="1004569" y="0"/>
        <a:ext cx="3731260" cy="1741311"/>
      </dsp:txXfrm>
    </dsp:sp>
    <dsp:sp modelId="{167A8E33-BBAF-4E8E-AA87-31A7B7719D4A}">
      <dsp:nvSpPr>
        <dsp:cNvPr id="0" name=""/>
        <dsp:cNvSpPr/>
      </dsp:nvSpPr>
      <dsp:spPr>
        <a:xfrm rot="10800000">
          <a:off x="956733" y="1741311"/>
          <a:ext cx="3826933" cy="1741311"/>
        </a:xfrm>
        <a:prstGeom prst="trapezoid">
          <a:avLst>
            <a:gd name="adj" fmla="val 54943"/>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rot="-10800000">
        <a:off x="1626446" y="1741311"/>
        <a:ext cx="2487506" cy="1741311"/>
      </dsp:txXfrm>
    </dsp:sp>
    <dsp:sp modelId="{B0B5146E-19A5-447E-94F4-EA69E353481D}">
      <dsp:nvSpPr>
        <dsp:cNvPr id="0" name=""/>
        <dsp:cNvSpPr/>
      </dsp:nvSpPr>
      <dsp:spPr>
        <a:xfrm rot="10800000">
          <a:off x="1913466" y="3482622"/>
          <a:ext cx="1913466" cy="1741311"/>
        </a:xfrm>
        <a:prstGeom prst="trapezoid">
          <a:avLst>
            <a:gd name="adj" fmla="val 54943"/>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rot="-10800000">
        <a:off x="1913466" y="3482622"/>
        <a:ext cx="1913466" cy="17413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2/19/2021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2/19/2021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2/19/2021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2/19/2021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2/19/2021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2/19/2021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2/19/2021</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2/19/2021</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2/19/2021</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2/19/2021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2/19/2021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2/19/2021</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diagramData" Target="../diagrams/data9.xml"/><Relationship Id="rId2" Type="http://schemas.openxmlformats.org/officeDocument/2006/relationships/diagramData" Target="../diagrams/data7.xml"/><Relationship Id="rId16" Type="http://schemas.microsoft.com/office/2007/relationships/diagramDrawing" Target="../diagrams/drawing9.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pakmcqs.com/software-engineering-mcqs/what-is-a-software-____________________" TargetMode="External"/><Relationship Id="rId2" Type="http://schemas.openxmlformats.org/officeDocument/2006/relationships/hyperlink" Target="https://pakmcqs.com/software-engineering-mcqs/what-are-attributes-of-good-software" TargetMode="External"/><Relationship Id="rId1" Type="http://schemas.openxmlformats.org/officeDocument/2006/relationships/slideLayout" Target="../slideLayouts/slideLayout2.xml"/><Relationship Id="rId4" Type="http://schemas.openxmlformats.org/officeDocument/2006/relationships/hyperlink" Target="https://pakmcqs.com/software-engineering-mcqs/what-is-a-software-____________________#respond"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onlineinterviewquestions.com/software-engineering-mcq/#collapseUnfiled6" TargetMode="External"/><Relationship Id="rId2" Type="http://schemas.openxmlformats.org/officeDocument/2006/relationships/hyperlink" Target="https://www.onlineinterviewquestions.com/software-engineering-mcq/#collapseUnfiled4"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onlineinterviewquestions.com/software-engineering-mcq/#collapseUnfiled20" TargetMode="External"/><Relationship Id="rId2" Type="http://schemas.openxmlformats.org/officeDocument/2006/relationships/hyperlink" Target="https://www.onlineinterviewquestions.com/software-engineering-mcq/#collapseUnfiled7"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Engineering</a:t>
            </a:r>
          </a:p>
        </p:txBody>
      </p:sp>
      <p:sp>
        <p:nvSpPr>
          <p:cNvPr id="3" name="Subtitle 2"/>
          <p:cNvSpPr>
            <a:spLocks noGrp="1"/>
          </p:cNvSpPr>
          <p:nvPr>
            <p:ph type="subTitle" idx="1"/>
          </p:nvPr>
        </p:nvSpPr>
        <p:spPr/>
        <p:txBody>
          <a:bodyPr>
            <a:normAutofit fontScale="92500" lnSpcReduction="20000"/>
          </a:bodyPr>
          <a:lstStyle/>
          <a:p>
            <a:r>
              <a:rPr lang="en-US" dirty="0"/>
              <a:t>Sobia Iftikhar</a:t>
            </a:r>
          </a:p>
          <a:p>
            <a:r>
              <a:rPr lang="en-US" sz="1300" u="sng" dirty="0"/>
              <a:t>Sobia.Iftikhar@nu.edu.pk</a:t>
            </a:r>
          </a:p>
        </p:txBody>
      </p:sp>
      <p:sp>
        <p:nvSpPr>
          <p:cNvPr id="4" name="TextBox 3"/>
          <p:cNvSpPr txBox="1"/>
          <p:nvPr/>
        </p:nvSpPr>
        <p:spPr>
          <a:xfrm>
            <a:off x="5410200" y="5390922"/>
            <a:ext cx="1085618" cy="369332"/>
          </a:xfrm>
          <a:prstGeom prst="rect">
            <a:avLst/>
          </a:prstGeom>
          <a:noFill/>
        </p:spPr>
        <p:txBody>
          <a:bodyPr wrap="none" rtlCol="0">
            <a:spAutoFit/>
          </a:bodyPr>
          <a:lstStyle/>
          <a:p>
            <a:r>
              <a:rPr lang="en-US" dirty="0"/>
              <a:t>Week 02</a:t>
            </a:r>
          </a:p>
        </p:txBody>
      </p:sp>
    </p:spTree>
    <p:extLst>
      <p:ext uri="{BB962C8B-B14F-4D97-AF65-F5344CB8AC3E}">
        <p14:creationId xmlns:p14="http://schemas.microsoft.com/office/powerpoint/2010/main" val="216346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Evolutionary Process</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800" dirty="0">
                <a:solidFill>
                  <a:schemeClr val="bg1"/>
                </a:solidFill>
              </a:rPr>
              <a:t>An </a:t>
            </a:r>
            <a:r>
              <a:rPr lang="en-US" sz="2800" b="1" dirty="0">
                <a:solidFill>
                  <a:schemeClr val="bg1"/>
                </a:solidFill>
              </a:rPr>
              <a:t>evolutionary process flow</a:t>
            </a:r>
            <a:r>
              <a:rPr lang="en-US" sz="2800" dirty="0">
                <a:solidFill>
                  <a:schemeClr val="bg1"/>
                </a:solidFill>
              </a:rPr>
              <a:t> executes the activities in a “circular” manner.</a:t>
            </a:r>
          </a:p>
          <a:p>
            <a:endParaRPr lang="en-US" sz="2800" dirty="0">
              <a:solidFill>
                <a:schemeClr val="bg1"/>
              </a:solidFill>
            </a:endParaRPr>
          </a:p>
        </p:txBody>
      </p:sp>
      <p:pic>
        <p:nvPicPr>
          <p:cNvPr id="3074" name="Picture 2" descr="https://1.bp.blogspot.com/-knpCzlpmOYM/WBBP8UTsgMI/AAAAAAAACtg/9ixLRK8CL40kC_JvYNi6ePZzoWloAxrDgCLcB/s1600/epf.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247900" y="3048000"/>
            <a:ext cx="76962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74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solidFill>
                  <a:schemeClr val="bg2"/>
                </a:solidFill>
              </a:rPr>
              <a:t>Software Process Framework</a:t>
            </a:r>
            <a:endParaRPr lang="en-US" dirty="0"/>
          </a:p>
        </p:txBody>
      </p:sp>
      <p:sp>
        <p:nvSpPr>
          <p:cNvPr id="3" name="Content Placeholder 2"/>
          <p:cNvSpPr>
            <a:spLocks noGrp="1"/>
          </p:cNvSpPr>
          <p:nvPr>
            <p:ph idx="1"/>
          </p:nvPr>
        </p:nvSpPr>
        <p:spPr>
          <a:xfrm>
            <a:off x="838200" y="1825625"/>
            <a:ext cx="6400800" cy="4351338"/>
          </a:xfrm>
        </p:spPr>
        <p:txBody>
          <a:bodyPr/>
          <a:lstStyle/>
          <a:p>
            <a:r>
              <a:rPr lang="en-US" dirty="0">
                <a:solidFill>
                  <a:schemeClr val="bg2"/>
                </a:solidFill>
              </a:rPr>
              <a:t>Each framework activity is populated by a set of software engineering actions. </a:t>
            </a:r>
          </a:p>
          <a:p>
            <a:r>
              <a:rPr lang="en-US" dirty="0">
                <a:solidFill>
                  <a:schemeClr val="bg2"/>
                </a:solidFill>
              </a:rPr>
              <a:t>Each software engineering action is defined by a task set that identifies the work tasks that are to be completed.</a:t>
            </a:r>
          </a:p>
          <a:p>
            <a:r>
              <a:rPr lang="en-US" dirty="0">
                <a:solidFill>
                  <a:schemeClr val="bg2"/>
                </a:solidFill>
              </a:rPr>
              <a:t>The work products that will be produced, the quality assurance points that will be required, and the milestones that will be used to indicate progress.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7696200" y="533400"/>
            <a:ext cx="3276600" cy="5515848"/>
          </a:xfrm>
          <a:prstGeom prst="rect">
            <a:avLst/>
          </a:prstGeom>
        </p:spPr>
      </p:pic>
    </p:spTree>
    <p:extLst>
      <p:ext uri="{BB962C8B-B14F-4D97-AF65-F5344CB8AC3E}">
        <p14:creationId xmlns:p14="http://schemas.microsoft.com/office/powerpoint/2010/main" val="35857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Process Improvement</a:t>
            </a:r>
          </a:p>
        </p:txBody>
      </p:sp>
      <p:sp>
        <p:nvSpPr>
          <p:cNvPr id="3" name="Content Placeholder 2"/>
          <p:cNvSpPr>
            <a:spLocks noGrp="1"/>
          </p:cNvSpPr>
          <p:nvPr>
            <p:ph idx="1"/>
          </p:nvPr>
        </p:nvSpPr>
        <p:spPr/>
        <p:txBody>
          <a:bodyPr/>
          <a:lstStyle/>
          <a:p>
            <a:pPr algn="just"/>
            <a:r>
              <a:rPr lang="en-US" dirty="0">
                <a:solidFill>
                  <a:schemeClr val="bg2"/>
                </a:solidFill>
              </a:rPr>
              <a:t>there is a constant demand from industry for cheaper, better software, which has to be delivered to ever-tighter deadlines. </a:t>
            </a:r>
          </a:p>
          <a:p>
            <a:pPr algn="just"/>
            <a:r>
              <a:rPr lang="en-US" dirty="0">
                <a:solidFill>
                  <a:schemeClr val="bg2"/>
                </a:solidFill>
              </a:rPr>
              <a:t>Consequently, many software companies have turned to software process improvement as a way of enhancing the quality of their software, reducing costs, or accelerating their development processes. </a:t>
            </a:r>
          </a:p>
          <a:p>
            <a:pPr algn="just"/>
            <a:r>
              <a:rPr lang="en-US" dirty="0">
                <a:solidFill>
                  <a:schemeClr val="bg2"/>
                </a:solidFill>
              </a:rPr>
              <a:t>Process improvement means understanding existing processes and changing these processes to increase product quality and/or reduce costs and development time</a:t>
            </a:r>
          </a:p>
        </p:txBody>
      </p:sp>
    </p:spTree>
    <p:extLst>
      <p:ext uri="{BB962C8B-B14F-4D97-AF65-F5344CB8AC3E}">
        <p14:creationId xmlns:p14="http://schemas.microsoft.com/office/powerpoint/2010/main" val="419440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Two quite different approaches to process improvement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23818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774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Process Improvement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2961247"/>
              </p:ext>
            </p:extLst>
          </p:nvPr>
        </p:nvGraphicFramePr>
        <p:xfrm>
          <a:off x="2590800" y="1752600"/>
          <a:ext cx="7620000" cy="4119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003636" y="1864518"/>
            <a:ext cx="6096000" cy="646331"/>
          </a:xfrm>
          <a:prstGeom prst="rect">
            <a:avLst/>
          </a:prstGeom>
        </p:spPr>
        <p:txBody>
          <a:bodyPr>
            <a:spAutoFit/>
          </a:bodyPr>
          <a:lstStyle/>
          <a:p>
            <a:r>
              <a:rPr lang="en-US" dirty="0">
                <a:solidFill>
                  <a:schemeClr val="bg2"/>
                </a:solidFill>
              </a:rPr>
              <a:t>You measure one or more attributes of the software process or product.</a:t>
            </a:r>
          </a:p>
        </p:txBody>
      </p:sp>
      <p:sp>
        <p:nvSpPr>
          <p:cNvPr id="6" name="Rectangle 5"/>
          <p:cNvSpPr/>
          <p:nvPr/>
        </p:nvSpPr>
        <p:spPr>
          <a:xfrm>
            <a:off x="685800" y="4191000"/>
            <a:ext cx="6096000" cy="646331"/>
          </a:xfrm>
          <a:prstGeom prst="rect">
            <a:avLst/>
          </a:prstGeom>
        </p:spPr>
        <p:txBody>
          <a:bodyPr>
            <a:spAutoFit/>
          </a:bodyPr>
          <a:lstStyle/>
          <a:p>
            <a:r>
              <a:rPr lang="en-US" dirty="0">
                <a:solidFill>
                  <a:schemeClr val="bg2"/>
                </a:solidFill>
              </a:rPr>
              <a:t>The current process is assessed, and process weaknesses and bottlenecks are identified</a:t>
            </a:r>
          </a:p>
        </p:txBody>
      </p:sp>
      <p:sp>
        <p:nvSpPr>
          <p:cNvPr id="7" name="Rectangle 6"/>
          <p:cNvSpPr/>
          <p:nvPr/>
        </p:nvSpPr>
        <p:spPr>
          <a:xfrm>
            <a:off x="7296727" y="5112901"/>
            <a:ext cx="6096000" cy="646331"/>
          </a:xfrm>
          <a:prstGeom prst="rect">
            <a:avLst/>
          </a:prstGeom>
        </p:spPr>
        <p:txBody>
          <a:bodyPr>
            <a:spAutoFit/>
          </a:bodyPr>
          <a:lstStyle/>
          <a:p>
            <a:r>
              <a:rPr lang="en-US" dirty="0">
                <a:solidFill>
                  <a:schemeClr val="bg2"/>
                </a:solidFill>
              </a:rPr>
              <a:t>Process changes are proposed to address </a:t>
            </a:r>
          </a:p>
          <a:p>
            <a:r>
              <a:rPr lang="en-US" dirty="0">
                <a:solidFill>
                  <a:schemeClr val="bg2"/>
                </a:solidFill>
              </a:rPr>
              <a:t>some of the identified process weaknesses</a:t>
            </a:r>
          </a:p>
        </p:txBody>
      </p:sp>
    </p:spTree>
    <p:extLst>
      <p:ext uri="{BB962C8B-B14F-4D97-AF65-F5344CB8AC3E}">
        <p14:creationId xmlns:p14="http://schemas.microsoft.com/office/powerpoint/2010/main" val="420707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Software Process Model</a:t>
            </a:r>
          </a:p>
        </p:txBody>
      </p:sp>
      <p:sp>
        <p:nvSpPr>
          <p:cNvPr id="3" name="Content Placeholder 2"/>
          <p:cNvSpPr>
            <a:spLocks noGrp="1"/>
          </p:cNvSpPr>
          <p:nvPr>
            <p:ph idx="1"/>
          </p:nvPr>
        </p:nvSpPr>
        <p:spPr/>
        <p:txBody>
          <a:bodyPr/>
          <a:lstStyle/>
          <a:p>
            <a:r>
              <a:rPr lang="en-US" dirty="0">
                <a:solidFill>
                  <a:schemeClr val="bg2"/>
                </a:solidFill>
              </a:rPr>
              <a:t>A software process model is an abstraction of the actual process, which is being described. </a:t>
            </a:r>
          </a:p>
          <a:p>
            <a:r>
              <a:rPr lang="en-US" dirty="0">
                <a:solidFill>
                  <a:schemeClr val="bg2"/>
                </a:solidFill>
              </a:rPr>
              <a:t>It can also be defined as a simplified representation of a software process. </a:t>
            </a:r>
          </a:p>
          <a:p>
            <a:r>
              <a:rPr lang="en-US" dirty="0">
                <a:solidFill>
                  <a:schemeClr val="bg2"/>
                </a:solidFill>
              </a:rPr>
              <a:t>Each model represents a process from a specific perspective. </a:t>
            </a:r>
          </a:p>
          <a:p>
            <a:r>
              <a:rPr lang="en-US" dirty="0">
                <a:solidFill>
                  <a:schemeClr val="bg2"/>
                </a:solidFill>
              </a:rPr>
              <a:t>Basic software process models on which different type of software process models can be implemented</a:t>
            </a:r>
          </a:p>
        </p:txBody>
      </p:sp>
    </p:spTree>
    <p:extLst>
      <p:ext uri="{BB962C8B-B14F-4D97-AF65-F5344CB8AC3E}">
        <p14:creationId xmlns:p14="http://schemas.microsoft.com/office/powerpoint/2010/main" val="411012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Waterfall Model</a:t>
            </a:r>
          </a:p>
        </p:txBody>
      </p:sp>
      <p:sp>
        <p:nvSpPr>
          <p:cNvPr id="3" name="Content Placeholder 2"/>
          <p:cNvSpPr>
            <a:spLocks noGrp="1"/>
          </p:cNvSpPr>
          <p:nvPr>
            <p:ph idx="1"/>
          </p:nvPr>
        </p:nvSpPr>
        <p:spPr/>
        <p:txBody>
          <a:bodyPr/>
          <a:lstStyle/>
          <a:p>
            <a:r>
              <a:rPr lang="en-US" dirty="0">
                <a:solidFill>
                  <a:schemeClr val="bg2"/>
                </a:solidFill>
              </a:rPr>
              <a:t>The waterfall model is a sequential approach, where each fundamental activity of a process represented as a separate phase, arranged in linear order.</a:t>
            </a:r>
          </a:p>
          <a:p>
            <a:r>
              <a:rPr lang="en-US" dirty="0">
                <a:solidFill>
                  <a:schemeClr val="bg2"/>
                </a:solidFill>
              </a:rPr>
              <a:t>In the waterfall model, you must plan and schedule all of the activities before starting working on them (plan-driven process).</a:t>
            </a:r>
          </a:p>
          <a:p>
            <a:r>
              <a:rPr lang="en-US" dirty="0">
                <a:solidFill>
                  <a:schemeClr val="bg2"/>
                </a:solidFill>
              </a:rPr>
              <a:t>The waterfall model, sometimes called the classic life </a:t>
            </a:r>
            <a:r>
              <a:rPr lang="en-US">
                <a:solidFill>
                  <a:schemeClr val="bg2"/>
                </a:solidFill>
              </a:rPr>
              <a:t>cycle,</a:t>
            </a:r>
            <a:endParaRPr lang="en-US" dirty="0">
              <a:solidFill>
                <a:schemeClr val="bg2"/>
              </a:solidFill>
            </a:endParaRPr>
          </a:p>
        </p:txBody>
      </p:sp>
    </p:spTree>
    <p:extLst>
      <p:ext uri="{BB962C8B-B14F-4D97-AF65-F5344CB8AC3E}">
        <p14:creationId xmlns:p14="http://schemas.microsoft.com/office/powerpoint/2010/main" val="253664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Waterfall </a:t>
            </a:r>
            <a:r>
              <a:rPr lang="en-US" dirty="0">
                <a:solidFill>
                  <a:schemeClr val="bg2"/>
                </a:solidFill>
              </a:rPr>
              <a:t>Model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05404869"/>
              </p:ext>
            </p:extLst>
          </p:nvPr>
        </p:nvGraphicFramePr>
        <p:xfrm>
          <a:off x="838200" y="1897062"/>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p:cNvCxnSpPr/>
          <p:nvPr/>
        </p:nvCxnSpPr>
        <p:spPr>
          <a:xfrm flipV="1">
            <a:off x="914400" y="2743200"/>
            <a:ext cx="0" cy="3505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p:cNvCxnSpPr/>
          <p:nvPr/>
        </p:nvCxnSpPr>
        <p:spPr>
          <a:xfrm>
            <a:off x="914400" y="6248400"/>
            <a:ext cx="23774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rot="16200000">
            <a:off x="198120" y="4922520"/>
            <a:ext cx="26517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rot="16200000">
            <a:off x="1295400" y="5334000"/>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rot="16200000">
            <a:off x="2362200" y="5791200"/>
            <a:ext cx="914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9764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par>
                                <p:cTn id="35" presetID="3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style.rotation</p:attrName>
                                        </p:attrNameLst>
                                      </p:cBhvr>
                                      <p:tavLst>
                                        <p:tav tm="0">
                                          <p:val>
                                            <p:fltVal val="90"/>
                                          </p:val>
                                        </p:tav>
                                        <p:tav tm="100000">
                                          <p:val>
                                            <p:fltVal val="0"/>
                                          </p:val>
                                        </p:tav>
                                      </p:tavLst>
                                    </p:anim>
                                    <p:animEffect transition="in" filter="fade">
                                      <p:cBhvr>
                                        <p:cTn id="4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Water Fall Model</a:t>
            </a:r>
          </a:p>
        </p:txBody>
      </p:sp>
      <p:sp>
        <p:nvSpPr>
          <p:cNvPr id="3" name="Content Placeholder 2"/>
          <p:cNvSpPr>
            <a:spLocks noGrp="1"/>
          </p:cNvSpPr>
          <p:nvPr>
            <p:ph idx="1"/>
          </p:nvPr>
        </p:nvSpPr>
        <p:spPr>
          <a:xfrm>
            <a:off x="838200" y="1825625"/>
            <a:ext cx="10515600" cy="4270375"/>
          </a:xfrm>
        </p:spPr>
        <p:txBody>
          <a:bodyPr>
            <a:normAutofit/>
          </a:bodyPr>
          <a:lstStyle/>
          <a:p>
            <a:r>
              <a:rPr lang="en-US" b="1" dirty="0">
                <a:solidFill>
                  <a:schemeClr val="bg2"/>
                </a:solidFill>
              </a:rPr>
              <a:t>Requirements analysis and definition</a:t>
            </a:r>
          </a:p>
          <a:p>
            <a:pPr lvl="1"/>
            <a:r>
              <a:rPr lang="en-US" dirty="0">
                <a:solidFill>
                  <a:schemeClr val="bg2"/>
                </a:solidFill>
              </a:rPr>
              <a:t>The system’s services, constraints, and goals are established by consultation with system users. They are then defined in detail and serve as a system specification. </a:t>
            </a:r>
            <a:endParaRPr lang="en-US" b="1" dirty="0">
              <a:solidFill>
                <a:schemeClr val="bg2"/>
              </a:solidFill>
            </a:endParaRPr>
          </a:p>
          <a:p>
            <a:pPr marL="228600" lvl="1">
              <a:spcBef>
                <a:spcPts val="1800"/>
              </a:spcBef>
            </a:pPr>
            <a:r>
              <a:rPr lang="en-US" b="1" dirty="0">
                <a:solidFill>
                  <a:schemeClr val="bg2"/>
                </a:solidFill>
              </a:rPr>
              <a:t>System and Software Design</a:t>
            </a:r>
          </a:p>
          <a:p>
            <a:pPr lvl="1"/>
            <a:r>
              <a:rPr lang="en-US" dirty="0">
                <a:solidFill>
                  <a:schemeClr val="bg2"/>
                </a:solidFill>
              </a:rPr>
              <a:t>The systems design process allocates the requirements to either hardware or software systems. It establishes an overall system architecture.</a:t>
            </a:r>
            <a:endParaRPr lang="en-US" b="1" dirty="0">
              <a:solidFill>
                <a:schemeClr val="bg2"/>
              </a:solidFill>
            </a:endParaRPr>
          </a:p>
        </p:txBody>
      </p:sp>
    </p:spTree>
    <p:extLst>
      <p:ext uri="{BB962C8B-B14F-4D97-AF65-F5344CB8AC3E}">
        <p14:creationId xmlns:p14="http://schemas.microsoft.com/office/powerpoint/2010/main" val="84889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Water Fall Model</a:t>
            </a:r>
          </a:p>
        </p:txBody>
      </p:sp>
      <p:sp>
        <p:nvSpPr>
          <p:cNvPr id="3" name="Content Placeholder 2"/>
          <p:cNvSpPr>
            <a:spLocks noGrp="1"/>
          </p:cNvSpPr>
          <p:nvPr>
            <p:ph idx="1"/>
          </p:nvPr>
        </p:nvSpPr>
        <p:spPr>
          <a:xfrm>
            <a:off x="838200" y="1825625"/>
            <a:ext cx="10515600" cy="4270375"/>
          </a:xfrm>
        </p:spPr>
        <p:txBody>
          <a:bodyPr>
            <a:normAutofit/>
          </a:bodyPr>
          <a:lstStyle/>
          <a:p>
            <a:r>
              <a:rPr lang="en-US" b="1" dirty="0">
                <a:solidFill>
                  <a:schemeClr val="bg2"/>
                </a:solidFill>
              </a:rPr>
              <a:t>Implementation and unit testing </a:t>
            </a:r>
          </a:p>
          <a:p>
            <a:pPr lvl="1"/>
            <a:r>
              <a:rPr lang="en-US" dirty="0">
                <a:solidFill>
                  <a:schemeClr val="bg2"/>
                </a:solidFill>
              </a:rPr>
              <a:t>The system’s services, constraints, and goals are established by consultation with system users. They are then defined in detail and serve as a system specification. </a:t>
            </a:r>
            <a:endParaRPr lang="en-US" b="1" dirty="0">
              <a:solidFill>
                <a:schemeClr val="bg2"/>
              </a:solidFill>
            </a:endParaRPr>
          </a:p>
          <a:p>
            <a:pPr marL="228600" lvl="1">
              <a:spcBef>
                <a:spcPts val="1800"/>
              </a:spcBef>
            </a:pPr>
            <a:r>
              <a:rPr lang="en-US" b="1" dirty="0">
                <a:solidFill>
                  <a:schemeClr val="bg2"/>
                </a:solidFill>
              </a:rPr>
              <a:t>Integration and system testing</a:t>
            </a:r>
          </a:p>
          <a:p>
            <a:pPr marL="457200" lvl="2">
              <a:spcBef>
                <a:spcPts val="1800"/>
              </a:spcBef>
            </a:pPr>
            <a:r>
              <a:rPr lang="en-US" sz="1800" dirty="0">
                <a:solidFill>
                  <a:schemeClr val="bg2"/>
                </a:solidFill>
              </a:rPr>
              <a:t>The systems design process allocates the requirements to either hardware or software systems. It establishes an overall system architecture.</a:t>
            </a:r>
            <a:endParaRPr lang="en-US" sz="1800" b="1" dirty="0">
              <a:solidFill>
                <a:schemeClr val="bg2"/>
              </a:solidFill>
            </a:endParaRPr>
          </a:p>
          <a:p>
            <a:pPr marL="228600" lvl="1">
              <a:spcBef>
                <a:spcPts val="1800"/>
              </a:spcBef>
            </a:pPr>
            <a:r>
              <a:rPr lang="en-US" b="1" dirty="0">
                <a:solidFill>
                  <a:schemeClr val="bg2"/>
                </a:solidFill>
              </a:rPr>
              <a:t>Operation and maintenance</a:t>
            </a:r>
          </a:p>
          <a:p>
            <a:pPr marL="457200" lvl="2">
              <a:spcBef>
                <a:spcPts val="1800"/>
              </a:spcBef>
            </a:pPr>
            <a:r>
              <a:rPr lang="en-US" sz="1800" dirty="0">
                <a:solidFill>
                  <a:schemeClr val="bg2"/>
                </a:solidFill>
              </a:rPr>
              <a:t>Maintenance involves correcting errors that were not discovered in earlier stages of the life cycle, improving the implementation of system units, and enhancing the system’s services as new requirements are discovered.</a:t>
            </a:r>
            <a:endParaRPr lang="en-US" sz="1800" b="1" dirty="0">
              <a:solidFill>
                <a:schemeClr val="bg2"/>
              </a:solidFill>
            </a:endParaRPr>
          </a:p>
        </p:txBody>
      </p:sp>
    </p:spTree>
    <p:extLst>
      <p:ext uri="{BB962C8B-B14F-4D97-AF65-F5344CB8AC3E}">
        <p14:creationId xmlns:p14="http://schemas.microsoft.com/office/powerpoint/2010/main" val="297899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Content</a:t>
            </a:r>
          </a:p>
        </p:txBody>
      </p:sp>
      <p:sp>
        <p:nvSpPr>
          <p:cNvPr id="3" name="Content Placeholder 2"/>
          <p:cNvSpPr>
            <a:spLocks noGrp="1"/>
          </p:cNvSpPr>
          <p:nvPr>
            <p:ph idx="1"/>
          </p:nvPr>
        </p:nvSpPr>
        <p:spPr>
          <a:xfrm>
            <a:off x="838200" y="1510350"/>
            <a:ext cx="10515600" cy="4666613"/>
          </a:xfrm>
        </p:spPr>
        <p:txBody>
          <a:bodyPr>
            <a:normAutofit/>
          </a:bodyPr>
          <a:lstStyle/>
          <a:p>
            <a:r>
              <a:rPr lang="en-GB" sz="1600" dirty="0">
                <a:solidFill>
                  <a:schemeClr val="bg2"/>
                </a:solidFill>
              </a:rPr>
              <a:t>software process,</a:t>
            </a:r>
          </a:p>
          <a:p>
            <a:r>
              <a:rPr lang="en-GB" sz="1600" dirty="0">
                <a:solidFill>
                  <a:schemeClr val="bg2"/>
                </a:solidFill>
              </a:rPr>
              <a:t>Fundamental Software Engineering Activities</a:t>
            </a:r>
          </a:p>
          <a:p>
            <a:r>
              <a:rPr lang="en-GB" sz="1600" dirty="0">
                <a:solidFill>
                  <a:schemeClr val="bg2"/>
                </a:solidFill>
              </a:rPr>
              <a:t>Linear and Parallel Software </a:t>
            </a:r>
          </a:p>
          <a:p>
            <a:r>
              <a:rPr lang="en-GB" sz="1600" dirty="0">
                <a:solidFill>
                  <a:schemeClr val="bg2"/>
                </a:solidFill>
              </a:rPr>
              <a:t>Software Process Framework</a:t>
            </a:r>
          </a:p>
          <a:p>
            <a:r>
              <a:rPr lang="en-GB" sz="1600" dirty="0">
                <a:solidFill>
                  <a:schemeClr val="bg2"/>
                </a:solidFill>
              </a:rPr>
              <a:t>Software process models,</a:t>
            </a:r>
          </a:p>
          <a:p>
            <a:r>
              <a:rPr lang="en-GB" sz="1600" dirty="0">
                <a:solidFill>
                  <a:schemeClr val="bg2"/>
                </a:solidFill>
              </a:rPr>
              <a:t>Process Improvement</a:t>
            </a:r>
          </a:p>
          <a:p>
            <a:r>
              <a:rPr lang="en-GB" sz="1600" dirty="0">
                <a:solidFill>
                  <a:schemeClr val="bg2"/>
                </a:solidFill>
              </a:rPr>
              <a:t>The waterfall model,</a:t>
            </a:r>
          </a:p>
          <a:p>
            <a:r>
              <a:rPr lang="en-GB" sz="1600" dirty="0">
                <a:solidFill>
                  <a:schemeClr val="bg2"/>
                </a:solidFill>
              </a:rPr>
              <a:t>Waterfall model phases,</a:t>
            </a:r>
          </a:p>
          <a:p>
            <a:r>
              <a:rPr lang="en-GB" sz="1600" dirty="0">
                <a:solidFill>
                  <a:schemeClr val="bg2"/>
                </a:solidFill>
              </a:rPr>
              <a:t>Waterfall model problems,</a:t>
            </a:r>
          </a:p>
          <a:p>
            <a:pPr marL="0" indent="0">
              <a:buNone/>
            </a:pPr>
            <a:endParaRPr lang="en-US" sz="1600" dirty="0">
              <a:solidFill>
                <a:schemeClr val="bg2"/>
              </a:solidFill>
            </a:endParaRP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 variation in waterfall model</a:t>
            </a:r>
          </a:p>
        </p:txBody>
      </p:sp>
      <p:sp>
        <p:nvSpPr>
          <p:cNvPr id="3" name="Content Placeholder 2"/>
          <p:cNvSpPr>
            <a:spLocks noGrp="1"/>
          </p:cNvSpPr>
          <p:nvPr>
            <p:ph idx="1"/>
          </p:nvPr>
        </p:nvSpPr>
        <p:spPr/>
        <p:txBody>
          <a:bodyPr/>
          <a:lstStyle/>
          <a:p>
            <a:r>
              <a:rPr lang="en-US" dirty="0">
                <a:solidFill>
                  <a:schemeClr val="bg2"/>
                </a:solidFill>
              </a:rPr>
              <a:t>A variation in the representation of the waterfall model is called the V-model.</a:t>
            </a:r>
          </a:p>
          <a:p>
            <a:r>
              <a:rPr lang="en-US" b="1" dirty="0">
                <a:solidFill>
                  <a:schemeClr val="bg2"/>
                </a:solidFill>
              </a:rPr>
              <a:t>V Model</a:t>
            </a:r>
            <a:r>
              <a:rPr lang="en-US" dirty="0">
                <a:solidFill>
                  <a:schemeClr val="bg2"/>
                </a:solidFill>
              </a:rPr>
              <a:t> is a highly disciplined SDLC </a:t>
            </a:r>
            <a:r>
              <a:rPr lang="en-US" b="1" dirty="0">
                <a:solidFill>
                  <a:schemeClr val="bg2"/>
                </a:solidFill>
              </a:rPr>
              <a:t>model</a:t>
            </a:r>
            <a:r>
              <a:rPr lang="en-US" dirty="0">
                <a:solidFill>
                  <a:schemeClr val="bg2"/>
                </a:solidFill>
              </a:rPr>
              <a:t> in which there is a testing phase parallel to each development phase. </a:t>
            </a:r>
          </a:p>
          <a:p>
            <a:r>
              <a:rPr lang="en-US" dirty="0">
                <a:solidFill>
                  <a:schemeClr val="bg2"/>
                </a:solidFill>
              </a:rPr>
              <a:t>The </a:t>
            </a:r>
            <a:r>
              <a:rPr lang="en-US" b="1" dirty="0">
                <a:solidFill>
                  <a:schemeClr val="bg2"/>
                </a:solidFill>
              </a:rPr>
              <a:t>V model</a:t>
            </a:r>
            <a:r>
              <a:rPr lang="en-US" dirty="0">
                <a:solidFill>
                  <a:schemeClr val="bg2"/>
                </a:solidFill>
              </a:rPr>
              <a:t> is an extension of the waterfall </a:t>
            </a:r>
            <a:r>
              <a:rPr lang="en-US" b="1" dirty="0">
                <a:solidFill>
                  <a:schemeClr val="bg2"/>
                </a:solidFill>
              </a:rPr>
              <a:t>model</a:t>
            </a:r>
            <a:r>
              <a:rPr lang="en-US" dirty="0">
                <a:solidFill>
                  <a:schemeClr val="bg2"/>
                </a:solidFill>
              </a:rPr>
              <a:t> in which testing is done on each stage parallel with development in a sequential way</a:t>
            </a:r>
          </a:p>
        </p:txBody>
      </p:sp>
    </p:spTree>
    <p:extLst>
      <p:ext uri="{BB962C8B-B14F-4D97-AF65-F5344CB8AC3E}">
        <p14:creationId xmlns:p14="http://schemas.microsoft.com/office/powerpoint/2010/main" val="44532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V-Model</a:t>
            </a:r>
          </a:p>
        </p:txBody>
      </p:sp>
      <p:grpSp>
        <p:nvGrpSpPr>
          <p:cNvPr id="19" name="Group 18"/>
          <p:cNvGrpSpPr/>
          <p:nvPr/>
        </p:nvGrpSpPr>
        <p:grpSpPr>
          <a:xfrm>
            <a:off x="3542498" y="521511"/>
            <a:ext cx="7187799" cy="5223933"/>
            <a:chOff x="3542498" y="1219200"/>
            <a:chExt cx="7187799" cy="5223933"/>
          </a:xfrm>
        </p:grpSpPr>
        <p:graphicFrame>
          <p:nvGraphicFramePr>
            <p:cNvPr id="18" name="Diagram 17"/>
            <p:cNvGraphicFramePr/>
            <p:nvPr>
              <p:extLst>
                <p:ext uri="{D42A27DB-BD31-4B8C-83A1-F6EECF244321}">
                  <p14:modId xmlns:p14="http://schemas.microsoft.com/office/powerpoint/2010/main" val="3227746604"/>
                </p:ext>
              </p:extLst>
            </p:nvPr>
          </p:nvGraphicFramePr>
          <p:xfrm>
            <a:off x="4114800" y="1219200"/>
            <a:ext cx="5740400" cy="5223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3542498" y="1219200"/>
              <a:ext cx="1676400" cy="8382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Requirement</a:t>
              </a:r>
            </a:p>
            <a:p>
              <a:pPr algn="ctr"/>
              <a:r>
                <a:rPr lang="en-US" dirty="0"/>
                <a:t>Modeling</a:t>
              </a:r>
            </a:p>
          </p:txBody>
        </p:sp>
        <p:sp>
          <p:nvSpPr>
            <p:cNvPr id="6" name="Rectangle 5"/>
            <p:cNvSpPr/>
            <p:nvPr/>
          </p:nvSpPr>
          <p:spPr>
            <a:xfrm>
              <a:off x="3999698" y="2418748"/>
              <a:ext cx="1676400" cy="8382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Architectural </a:t>
              </a:r>
            </a:p>
            <a:p>
              <a:pPr algn="ctr"/>
              <a:r>
                <a:rPr lang="en-US" dirty="0"/>
                <a:t>Design</a:t>
              </a:r>
            </a:p>
          </p:txBody>
        </p:sp>
        <p:sp>
          <p:nvSpPr>
            <p:cNvPr id="7" name="Rectangle 6"/>
            <p:cNvSpPr/>
            <p:nvPr/>
          </p:nvSpPr>
          <p:spPr>
            <a:xfrm>
              <a:off x="4685498" y="3683704"/>
              <a:ext cx="1676400" cy="8382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Component</a:t>
              </a:r>
            </a:p>
            <a:p>
              <a:pPr algn="ctr"/>
              <a:r>
                <a:rPr lang="en-US" dirty="0"/>
                <a:t>Design</a:t>
              </a:r>
            </a:p>
          </p:txBody>
        </p:sp>
        <p:sp>
          <p:nvSpPr>
            <p:cNvPr id="8" name="Rectangle 7"/>
            <p:cNvSpPr/>
            <p:nvPr/>
          </p:nvSpPr>
          <p:spPr>
            <a:xfrm>
              <a:off x="5371298" y="5026521"/>
              <a:ext cx="1676400" cy="8382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Code</a:t>
              </a:r>
            </a:p>
            <a:p>
              <a:pPr algn="ctr"/>
              <a:r>
                <a:rPr lang="en-US" dirty="0"/>
                <a:t>Generation</a:t>
              </a:r>
            </a:p>
          </p:txBody>
        </p:sp>
        <p:sp>
          <p:nvSpPr>
            <p:cNvPr id="13" name="Rectangle 12"/>
            <p:cNvSpPr/>
            <p:nvPr/>
          </p:nvSpPr>
          <p:spPr>
            <a:xfrm>
              <a:off x="9053897" y="1219200"/>
              <a:ext cx="1676400" cy="8382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Acceptance</a:t>
              </a:r>
            </a:p>
            <a:p>
              <a:pPr algn="ctr"/>
              <a:r>
                <a:rPr lang="en-US" dirty="0"/>
                <a:t>Testing</a:t>
              </a:r>
            </a:p>
          </p:txBody>
        </p:sp>
        <p:sp>
          <p:nvSpPr>
            <p:cNvPr id="14" name="Rectangle 13"/>
            <p:cNvSpPr/>
            <p:nvPr/>
          </p:nvSpPr>
          <p:spPr>
            <a:xfrm>
              <a:off x="8616349" y="2498886"/>
              <a:ext cx="1676400" cy="8382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Testing</a:t>
              </a:r>
            </a:p>
          </p:txBody>
        </p:sp>
        <p:sp>
          <p:nvSpPr>
            <p:cNvPr id="15" name="Rectangle 14"/>
            <p:cNvSpPr/>
            <p:nvPr/>
          </p:nvSpPr>
          <p:spPr>
            <a:xfrm>
              <a:off x="7778149" y="3831166"/>
              <a:ext cx="1676400" cy="8382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Integration</a:t>
              </a:r>
            </a:p>
            <a:p>
              <a:pPr algn="ctr"/>
              <a:r>
                <a:rPr lang="en-US" dirty="0"/>
                <a:t>Testing</a:t>
              </a:r>
            </a:p>
          </p:txBody>
        </p:sp>
        <p:sp>
          <p:nvSpPr>
            <p:cNvPr id="16" name="Rectangle 15"/>
            <p:cNvSpPr/>
            <p:nvPr/>
          </p:nvSpPr>
          <p:spPr>
            <a:xfrm>
              <a:off x="7276298" y="5026521"/>
              <a:ext cx="1676400" cy="8382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Unit</a:t>
              </a:r>
            </a:p>
            <a:p>
              <a:pPr algn="ctr"/>
              <a:r>
                <a:rPr lang="en-US" dirty="0"/>
                <a:t>Testing</a:t>
              </a:r>
            </a:p>
          </p:txBody>
        </p:sp>
      </p:grpSp>
      <p:cxnSp>
        <p:nvCxnSpPr>
          <p:cNvPr id="21" name="Straight Arrow Connector 20"/>
          <p:cNvCxnSpPr/>
          <p:nvPr/>
        </p:nvCxnSpPr>
        <p:spPr>
          <a:xfrm flipH="1">
            <a:off x="5218898" y="812661"/>
            <a:ext cx="3733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flipV="1">
            <a:off x="5371298" y="965061"/>
            <a:ext cx="3245051" cy="1004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flipH="1">
            <a:off x="5566661" y="2274111"/>
            <a:ext cx="30496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H="1" flipV="1">
            <a:off x="5719061" y="2426511"/>
            <a:ext cx="2102051" cy="8822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a:stCxn id="15" idx="1"/>
          </p:cNvCxnSpPr>
          <p:nvPr/>
        </p:nvCxnSpPr>
        <p:spPr>
          <a:xfrm flipH="1" flipV="1">
            <a:off x="6294681" y="3513491"/>
            <a:ext cx="1483468" cy="390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flipH="1" flipV="1">
            <a:off x="6447081" y="3665891"/>
            <a:ext cx="1096719" cy="9296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a:stCxn id="16" idx="1"/>
            <a:endCxn id="8" idx="3"/>
          </p:cNvCxnSpPr>
          <p:nvPr/>
        </p:nvCxnSpPr>
        <p:spPr>
          <a:xfrm flipH="1">
            <a:off x="7047698" y="4747932"/>
            <a:ext cx="228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Oval 41"/>
          <p:cNvSpPr/>
          <p:nvPr/>
        </p:nvSpPr>
        <p:spPr>
          <a:xfrm>
            <a:off x="5943600" y="5621318"/>
            <a:ext cx="2169268" cy="5508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Executable Product</a:t>
            </a:r>
          </a:p>
        </p:txBody>
      </p:sp>
      <p:cxnSp>
        <p:nvCxnSpPr>
          <p:cNvPr id="43" name="Straight Arrow Connector 42"/>
          <p:cNvCxnSpPr/>
          <p:nvPr/>
        </p:nvCxnSpPr>
        <p:spPr>
          <a:xfrm>
            <a:off x="2672242" y="2248024"/>
            <a:ext cx="1442558" cy="26287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9649912" y="1666735"/>
            <a:ext cx="1461786" cy="35002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p:cNvSpPr txBox="1"/>
          <p:nvPr/>
        </p:nvSpPr>
        <p:spPr>
          <a:xfrm rot="3654876">
            <a:off x="1965610" y="3133477"/>
            <a:ext cx="1516762" cy="369332"/>
          </a:xfrm>
          <a:prstGeom prst="rect">
            <a:avLst/>
          </a:prstGeom>
          <a:noFill/>
        </p:spPr>
        <p:txBody>
          <a:bodyPr wrap="none" rtlCol="0">
            <a:spAutoFit/>
          </a:bodyPr>
          <a:lstStyle/>
          <a:p>
            <a:r>
              <a:rPr lang="en-US" dirty="0">
                <a:solidFill>
                  <a:schemeClr val="bg2"/>
                </a:solidFill>
              </a:rPr>
              <a:t>Verification </a:t>
            </a:r>
          </a:p>
        </p:txBody>
      </p:sp>
      <p:sp>
        <p:nvSpPr>
          <p:cNvPr id="50" name="TextBox 49"/>
          <p:cNvSpPr txBox="1"/>
          <p:nvPr/>
        </p:nvSpPr>
        <p:spPr>
          <a:xfrm rot="17627253">
            <a:off x="10118607" y="3639548"/>
            <a:ext cx="1367682" cy="369332"/>
          </a:xfrm>
          <a:prstGeom prst="rect">
            <a:avLst/>
          </a:prstGeom>
          <a:noFill/>
        </p:spPr>
        <p:txBody>
          <a:bodyPr wrap="none" rtlCol="0">
            <a:spAutoFit/>
          </a:bodyPr>
          <a:lstStyle/>
          <a:p>
            <a:r>
              <a:rPr lang="en-US" dirty="0">
                <a:solidFill>
                  <a:schemeClr val="bg2"/>
                </a:solidFill>
              </a:rPr>
              <a:t>Validation </a:t>
            </a:r>
          </a:p>
        </p:txBody>
      </p:sp>
    </p:spTree>
    <p:extLst>
      <p:ext uri="{BB962C8B-B14F-4D97-AF65-F5344CB8AC3E}">
        <p14:creationId xmlns:p14="http://schemas.microsoft.com/office/powerpoint/2010/main" val="71115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anim calcmode="lin" valueType="num">
                                      <p:cBhvr>
                                        <p:cTn id="13" dur="2000" fill="hold"/>
                                        <p:tgtEl>
                                          <p:spTgt spid="21"/>
                                        </p:tgtEl>
                                        <p:attrNameLst>
                                          <p:attrName>ppt_w</p:attrName>
                                        </p:attrNameLst>
                                      </p:cBhvr>
                                      <p:tavLst>
                                        <p:tav tm="0" fmla="#ppt_w*sin(2.5*pi*$)">
                                          <p:val>
                                            <p:fltVal val="0"/>
                                          </p:val>
                                        </p:tav>
                                        <p:tav tm="100000">
                                          <p:val>
                                            <p:fltVal val="1"/>
                                          </p:val>
                                        </p:tav>
                                      </p:tavLst>
                                    </p:anim>
                                    <p:anim calcmode="lin" valueType="num">
                                      <p:cBhvr>
                                        <p:cTn id="14" dur="2000" fill="hold"/>
                                        <p:tgtEl>
                                          <p:spTgt spid="21"/>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000"/>
                                        <p:tgtEl>
                                          <p:spTgt spid="27"/>
                                        </p:tgtEl>
                                      </p:cBhvr>
                                    </p:animEffect>
                                    <p:anim calcmode="lin" valueType="num">
                                      <p:cBhvr>
                                        <p:cTn id="18" dur="2000" fill="hold"/>
                                        <p:tgtEl>
                                          <p:spTgt spid="27"/>
                                        </p:tgtEl>
                                        <p:attrNameLst>
                                          <p:attrName>ppt_w</p:attrName>
                                        </p:attrNameLst>
                                      </p:cBhvr>
                                      <p:tavLst>
                                        <p:tav tm="0" fmla="#ppt_w*sin(2.5*pi*$)">
                                          <p:val>
                                            <p:fltVal val="0"/>
                                          </p:val>
                                        </p:tav>
                                        <p:tav tm="100000">
                                          <p:val>
                                            <p:fltVal val="1"/>
                                          </p:val>
                                        </p:tav>
                                      </p:tavLst>
                                    </p:anim>
                                    <p:anim calcmode="lin" valueType="num">
                                      <p:cBhvr>
                                        <p:cTn id="19" dur="2000" fill="hold"/>
                                        <p:tgtEl>
                                          <p:spTgt spid="27"/>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2000"/>
                                        <p:tgtEl>
                                          <p:spTgt spid="29"/>
                                        </p:tgtEl>
                                      </p:cBhvr>
                                    </p:animEffect>
                                    <p:anim calcmode="lin" valueType="num">
                                      <p:cBhvr>
                                        <p:cTn id="23" dur="2000" fill="hold"/>
                                        <p:tgtEl>
                                          <p:spTgt spid="29"/>
                                        </p:tgtEl>
                                        <p:attrNameLst>
                                          <p:attrName>ppt_w</p:attrName>
                                        </p:attrNameLst>
                                      </p:cBhvr>
                                      <p:tavLst>
                                        <p:tav tm="0" fmla="#ppt_w*sin(2.5*pi*$)">
                                          <p:val>
                                            <p:fltVal val="0"/>
                                          </p:val>
                                        </p:tav>
                                        <p:tav tm="100000">
                                          <p:val>
                                            <p:fltVal val="1"/>
                                          </p:val>
                                        </p:tav>
                                      </p:tavLst>
                                    </p:anim>
                                    <p:anim calcmode="lin" valueType="num">
                                      <p:cBhvr>
                                        <p:cTn id="24" dur="2000" fill="hold"/>
                                        <p:tgtEl>
                                          <p:spTgt spid="29"/>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2000"/>
                                        <p:tgtEl>
                                          <p:spTgt spid="31"/>
                                        </p:tgtEl>
                                      </p:cBhvr>
                                    </p:animEffect>
                                    <p:anim calcmode="lin" valueType="num">
                                      <p:cBhvr>
                                        <p:cTn id="28" dur="2000" fill="hold"/>
                                        <p:tgtEl>
                                          <p:spTgt spid="31"/>
                                        </p:tgtEl>
                                        <p:attrNameLst>
                                          <p:attrName>ppt_w</p:attrName>
                                        </p:attrNameLst>
                                      </p:cBhvr>
                                      <p:tavLst>
                                        <p:tav tm="0" fmla="#ppt_w*sin(2.5*pi*$)">
                                          <p:val>
                                            <p:fltVal val="0"/>
                                          </p:val>
                                        </p:tav>
                                        <p:tav tm="100000">
                                          <p:val>
                                            <p:fltVal val="1"/>
                                          </p:val>
                                        </p:tav>
                                      </p:tavLst>
                                    </p:anim>
                                    <p:anim calcmode="lin" valueType="num">
                                      <p:cBhvr>
                                        <p:cTn id="29" dur="2000" fill="hold"/>
                                        <p:tgtEl>
                                          <p:spTgt spid="31"/>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2000"/>
                                        <p:tgtEl>
                                          <p:spTgt spid="33"/>
                                        </p:tgtEl>
                                      </p:cBhvr>
                                    </p:animEffect>
                                    <p:anim calcmode="lin" valueType="num">
                                      <p:cBhvr>
                                        <p:cTn id="33" dur="2000" fill="hold"/>
                                        <p:tgtEl>
                                          <p:spTgt spid="33"/>
                                        </p:tgtEl>
                                        <p:attrNameLst>
                                          <p:attrName>ppt_w</p:attrName>
                                        </p:attrNameLst>
                                      </p:cBhvr>
                                      <p:tavLst>
                                        <p:tav tm="0" fmla="#ppt_w*sin(2.5*pi*$)">
                                          <p:val>
                                            <p:fltVal val="0"/>
                                          </p:val>
                                        </p:tav>
                                        <p:tav tm="100000">
                                          <p:val>
                                            <p:fltVal val="1"/>
                                          </p:val>
                                        </p:tav>
                                      </p:tavLst>
                                    </p:anim>
                                    <p:anim calcmode="lin" valueType="num">
                                      <p:cBhvr>
                                        <p:cTn id="34" dur="2000" fill="hold"/>
                                        <p:tgtEl>
                                          <p:spTgt spid="33"/>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2000"/>
                                        <p:tgtEl>
                                          <p:spTgt spid="36"/>
                                        </p:tgtEl>
                                      </p:cBhvr>
                                    </p:animEffect>
                                    <p:anim calcmode="lin" valueType="num">
                                      <p:cBhvr>
                                        <p:cTn id="38" dur="2000" fill="hold"/>
                                        <p:tgtEl>
                                          <p:spTgt spid="36"/>
                                        </p:tgtEl>
                                        <p:attrNameLst>
                                          <p:attrName>ppt_w</p:attrName>
                                        </p:attrNameLst>
                                      </p:cBhvr>
                                      <p:tavLst>
                                        <p:tav tm="0" fmla="#ppt_w*sin(2.5*pi*$)">
                                          <p:val>
                                            <p:fltVal val="0"/>
                                          </p:val>
                                        </p:tav>
                                        <p:tav tm="100000">
                                          <p:val>
                                            <p:fltVal val="1"/>
                                          </p:val>
                                        </p:tav>
                                      </p:tavLst>
                                    </p:anim>
                                    <p:anim calcmode="lin" valueType="num">
                                      <p:cBhvr>
                                        <p:cTn id="39" dur="2000" fill="hold"/>
                                        <p:tgtEl>
                                          <p:spTgt spid="36"/>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2000"/>
                                        <p:tgtEl>
                                          <p:spTgt spid="39"/>
                                        </p:tgtEl>
                                      </p:cBhvr>
                                    </p:animEffect>
                                    <p:anim calcmode="lin" valueType="num">
                                      <p:cBhvr>
                                        <p:cTn id="43" dur="2000" fill="hold"/>
                                        <p:tgtEl>
                                          <p:spTgt spid="39"/>
                                        </p:tgtEl>
                                        <p:attrNameLst>
                                          <p:attrName>ppt_w</p:attrName>
                                        </p:attrNameLst>
                                      </p:cBhvr>
                                      <p:tavLst>
                                        <p:tav tm="0" fmla="#ppt_w*sin(2.5*pi*$)">
                                          <p:val>
                                            <p:fltVal val="0"/>
                                          </p:val>
                                        </p:tav>
                                        <p:tav tm="100000">
                                          <p:val>
                                            <p:fltVal val="1"/>
                                          </p:val>
                                        </p:tav>
                                      </p:tavLst>
                                    </p:anim>
                                    <p:anim calcmode="lin" valueType="num">
                                      <p:cBhvr>
                                        <p:cTn id="44"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p:cTn id="54" dur="500" fill="hold"/>
                                        <p:tgtEl>
                                          <p:spTgt spid="43"/>
                                        </p:tgtEl>
                                        <p:attrNameLst>
                                          <p:attrName>ppt_w</p:attrName>
                                        </p:attrNameLst>
                                      </p:cBhvr>
                                      <p:tavLst>
                                        <p:tav tm="0">
                                          <p:val>
                                            <p:fltVal val="0"/>
                                          </p:val>
                                        </p:tav>
                                        <p:tav tm="100000">
                                          <p:val>
                                            <p:strVal val="#ppt_w"/>
                                          </p:val>
                                        </p:tav>
                                      </p:tavLst>
                                    </p:anim>
                                    <p:anim calcmode="lin" valueType="num">
                                      <p:cBhvr>
                                        <p:cTn id="55" dur="500" fill="hold"/>
                                        <p:tgtEl>
                                          <p:spTgt spid="43"/>
                                        </p:tgtEl>
                                        <p:attrNameLst>
                                          <p:attrName>ppt_h</p:attrName>
                                        </p:attrNameLst>
                                      </p:cBhvr>
                                      <p:tavLst>
                                        <p:tav tm="0">
                                          <p:val>
                                            <p:fltVal val="0"/>
                                          </p:val>
                                        </p:tav>
                                        <p:tav tm="100000">
                                          <p:val>
                                            <p:strVal val="#ppt_h"/>
                                          </p:val>
                                        </p:tav>
                                      </p:tavLst>
                                    </p:anim>
                                    <p:animEffect transition="in" filter="fade">
                                      <p:cBhvr>
                                        <p:cTn id="56" dur="500"/>
                                        <p:tgtEl>
                                          <p:spTgt spid="43"/>
                                        </p:tgtEl>
                                      </p:cBhvr>
                                    </p:animEffect>
                                  </p:childTnLst>
                                </p:cTn>
                              </p:par>
                              <p:par>
                                <p:cTn id="57" presetID="53" presetClass="entr" presetSubtype="16"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p:cTn id="59" dur="500" fill="hold"/>
                                        <p:tgtEl>
                                          <p:spTgt spid="46"/>
                                        </p:tgtEl>
                                        <p:attrNameLst>
                                          <p:attrName>ppt_w</p:attrName>
                                        </p:attrNameLst>
                                      </p:cBhvr>
                                      <p:tavLst>
                                        <p:tav tm="0">
                                          <p:val>
                                            <p:fltVal val="0"/>
                                          </p:val>
                                        </p:tav>
                                        <p:tav tm="100000">
                                          <p:val>
                                            <p:strVal val="#ppt_w"/>
                                          </p:val>
                                        </p:tav>
                                      </p:tavLst>
                                    </p:anim>
                                    <p:anim calcmode="lin" valueType="num">
                                      <p:cBhvr>
                                        <p:cTn id="60" dur="500" fill="hold"/>
                                        <p:tgtEl>
                                          <p:spTgt spid="46"/>
                                        </p:tgtEl>
                                        <p:attrNameLst>
                                          <p:attrName>ppt_h</p:attrName>
                                        </p:attrNameLst>
                                      </p:cBhvr>
                                      <p:tavLst>
                                        <p:tav tm="0">
                                          <p:val>
                                            <p:fltVal val="0"/>
                                          </p:val>
                                        </p:tav>
                                        <p:tav tm="100000">
                                          <p:val>
                                            <p:strVal val="#ppt_h"/>
                                          </p:val>
                                        </p:tav>
                                      </p:tavLst>
                                    </p:anim>
                                    <p:animEffect transition="in" filter="fade">
                                      <p:cBhvr>
                                        <p:cTn id="61" dur="500"/>
                                        <p:tgtEl>
                                          <p:spTgt spid="4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 calcmode="lin" valueType="num">
                                      <p:cBhvr>
                                        <p:cTn id="64" dur="500" fill="hold"/>
                                        <p:tgtEl>
                                          <p:spTgt spid="50"/>
                                        </p:tgtEl>
                                        <p:attrNameLst>
                                          <p:attrName>ppt_w</p:attrName>
                                        </p:attrNameLst>
                                      </p:cBhvr>
                                      <p:tavLst>
                                        <p:tav tm="0">
                                          <p:val>
                                            <p:fltVal val="0"/>
                                          </p:val>
                                        </p:tav>
                                        <p:tav tm="100000">
                                          <p:val>
                                            <p:strVal val="#ppt_w"/>
                                          </p:val>
                                        </p:tav>
                                      </p:tavLst>
                                    </p:anim>
                                    <p:anim calcmode="lin" valueType="num">
                                      <p:cBhvr>
                                        <p:cTn id="65" dur="500" fill="hold"/>
                                        <p:tgtEl>
                                          <p:spTgt spid="50"/>
                                        </p:tgtEl>
                                        <p:attrNameLst>
                                          <p:attrName>ppt_h</p:attrName>
                                        </p:attrNameLst>
                                      </p:cBhvr>
                                      <p:tavLst>
                                        <p:tav tm="0">
                                          <p:val>
                                            <p:fltVal val="0"/>
                                          </p:val>
                                        </p:tav>
                                        <p:tav tm="100000">
                                          <p:val>
                                            <p:strVal val="#ppt_h"/>
                                          </p:val>
                                        </p:tav>
                                      </p:tavLst>
                                    </p:anim>
                                    <p:animEffect transition="in" filter="fade">
                                      <p:cBhvr>
                                        <p:cTn id="66" dur="500"/>
                                        <p:tgtEl>
                                          <p:spTgt spid="50"/>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 calcmode="lin" valueType="num">
                                      <p:cBhvr>
                                        <p:cTn id="69" dur="500" fill="hold"/>
                                        <p:tgtEl>
                                          <p:spTgt spid="49"/>
                                        </p:tgtEl>
                                        <p:attrNameLst>
                                          <p:attrName>ppt_w</p:attrName>
                                        </p:attrNameLst>
                                      </p:cBhvr>
                                      <p:tavLst>
                                        <p:tav tm="0">
                                          <p:val>
                                            <p:fltVal val="0"/>
                                          </p:val>
                                        </p:tav>
                                        <p:tav tm="100000">
                                          <p:val>
                                            <p:strVal val="#ppt_w"/>
                                          </p:val>
                                        </p:tav>
                                      </p:tavLst>
                                    </p:anim>
                                    <p:anim calcmode="lin" valueType="num">
                                      <p:cBhvr>
                                        <p:cTn id="70" dur="500" fill="hold"/>
                                        <p:tgtEl>
                                          <p:spTgt spid="49"/>
                                        </p:tgtEl>
                                        <p:attrNameLst>
                                          <p:attrName>ppt_h</p:attrName>
                                        </p:attrNameLst>
                                      </p:cBhvr>
                                      <p:tavLst>
                                        <p:tav tm="0">
                                          <p:val>
                                            <p:fltVal val="0"/>
                                          </p:val>
                                        </p:tav>
                                        <p:tav tm="100000">
                                          <p:val>
                                            <p:strVal val="#ppt_h"/>
                                          </p:val>
                                        </p:tav>
                                      </p:tavLst>
                                    </p:anim>
                                    <p:animEffect transition="in" filter="fade">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9" grpId="0"/>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Issues With Waterfall Model </a:t>
            </a:r>
          </a:p>
        </p:txBody>
      </p:sp>
      <p:sp>
        <p:nvSpPr>
          <p:cNvPr id="3" name="Content Placeholder 2"/>
          <p:cNvSpPr>
            <a:spLocks noGrp="1"/>
          </p:cNvSpPr>
          <p:nvPr>
            <p:ph idx="1"/>
          </p:nvPr>
        </p:nvSpPr>
        <p:spPr/>
        <p:txBody>
          <a:bodyPr/>
          <a:lstStyle/>
          <a:p>
            <a:r>
              <a:rPr lang="en-US" dirty="0">
                <a:solidFill>
                  <a:schemeClr val="bg2"/>
                </a:solidFill>
              </a:rPr>
              <a:t>Real projects rarely follow the sequential flow that the model proposes. Although the linear model can accommodate iteration, it does so indirectly. As a result, changes can cause confusion as the project team proceeds.</a:t>
            </a:r>
          </a:p>
          <a:p>
            <a:r>
              <a:rPr lang="en-US" dirty="0">
                <a:solidFill>
                  <a:schemeClr val="bg2"/>
                </a:solidFill>
              </a:rPr>
              <a:t>It is often difficult for the customer to state all requirements explicitly. The waterfall model requires this and has difficulty accommodating the natural uncertainty that exists at the beginning of many projects.</a:t>
            </a:r>
          </a:p>
          <a:p>
            <a:r>
              <a:rPr lang="en-US" dirty="0">
                <a:solidFill>
                  <a:schemeClr val="bg2"/>
                </a:solidFill>
              </a:rPr>
              <a:t>The customer must have patience. A working version of the program(s) will not be available until late in the project time span. A major blunder, if undetected until the working program is reviewed, can be disastrous.</a:t>
            </a:r>
          </a:p>
        </p:txBody>
      </p:sp>
    </p:spTree>
    <p:extLst>
      <p:ext uri="{BB962C8B-B14F-4D97-AF65-F5344CB8AC3E}">
        <p14:creationId xmlns:p14="http://schemas.microsoft.com/office/powerpoint/2010/main" val="200531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a:t>Class 05</a:t>
            </a:r>
            <a:br>
              <a:rPr lang="en-US" dirty="0"/>
            </a:br>
            <a:r>
              <a:rPr lang="en-US" dirty="0"/>
              <a:t>16-feb-2021</a:t>
            </a:r>
          </a:p>
        </p:txBody>
      </p:sp>
    </p:spTree>
    <p:extLst>
      <p:ext uri="{BB962C8B-B14F-4D97-AF65-F5344CB8AC3E}">
        <p14:creationId xmlns:p14="http://schemas.microsoft.com/office/powerpoint/2010/main" val="425667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Content</a:t>
            </a:r>
          </a:p>
        </p:txBody>
      </p:sp>
      <p:sp>
        <p:nvSpPr>
          <p:cNvPr id="3" name="Content Placeholder 2"/>
          <p:cNvSpPr>
            <a:spLocks noGrp="1"/>
          </p:cNvSpPr>
          <p:nvPr>
            <p:ph idx="1"/>
          </p:nvPr>
        </p:nvSpPr>
        <p:spPr>
          <a:xfrm>
            <a:off x="838200" y="1510350"/>
            <a:ext cx="10515600" cy="4666613"/>
          </a:xfrm>
        </p:spPr>
        <p:txBody>
          <a:bodyPr>
            <a:normAutofit/>
          </a:bodyPr>
          <a:lstStyle/>
          <a:p>
            <a:r>
              <a:rPr lang="en-US" dirty="0">
                <a:solidFill>
                  <a:schemeClr val="bg2"/>
                </a:solidFill>
              </a:rPr>
              <a:t>Incremental development </a:t>
            </a:r>
          </a:p>
          <a:p>
            <a:r>
              <a:rPr lang="en-US" dirty="0">
                <a:solidFill>
                  <a:schemeClr val="bg2"/>
                </a:solidFill>
              </a:rPr>
              <a:t>Incremental development benefits,</a:t>
            </a:r>
            <a:endParaRPr lang="en-US" sz="1600" dirty="0">
              <a:solidFill>
                <a:schemeClr val="bg2"/>
              </a:solidFill>
            </a:endParaRPr>
          </a:p>
          <a:p>
            <a:r>
              <a:rPr lang="en-US" dirty="0">
                <a:solidFill>
                  <a:schemeClr val="bg2"/>
                </a:solidFill>
              </a:rPr>
              <a:t>Incremental development problems,</a:t>
            </a:r>
            <a:endParaRPr lang="en-US" sz="1600" dirty="0">
              <a:solidFill>
                <a:schemeClr val="bg2"/>
              </a:solidFill>
            </a:endParaRPr>
          </a:p>
          <a:p>
            <a:r>
              <a:rPr lang="en-US" dirty="0">
                <a:solidFill>
                  <a:schemeClr val="bg2"/>
                </a:solidFill>
              </a:rPr>
              <a:t>Integration and configuration,</a:t>
            </a:r>
          </a:p>
          <a:p>
            <a:r>
              <a:rPr lang="en-US" dirty="0">
                <a:solidFill>
                  <a:schemeClr val="bg2"/>
                </a:solidFill>
              </a:rPr>
              <a:t>Types of reusable software</a:t>
            </a:r>
            <a:endParaRPr lang="en-US" sz="1600" dirty="0">
              <a:solidFill>
                <a:schemeClr val="bg2"/>
              </a:solidFill>
            </a:endParaRPr>
          </a:p>
          <a:p>
            <a:r>
              <a:rPr lang="en-US" sz="1600" dirty="0">
                <a:solidFill>
                  <a:schemeClr val="bg2"/>
                </a:solidFill>
              </a:rPr>
              <a:t/>
            </a:r>
            <a:br>
              <a:rPr lang="en-US" sz="1600" dirty="0">
                <a:solidFill>
                  <a:schemeClr val="bg2"/>
                </a:solidFill>
              </a:rPr>
            </a:br>
            <a:endParaRPr lang="en-US" sz="1600" dirty="0">
              <a:solidFill>
                <a:schemeClr val="bg2"/>
              </a:solidFill>
            </a:endParaRPr>
          </a:p>
        </p:txBody>
      </p:sp>
    </p:spTree>
    <p:extLst>
      <p:ext uri="{BB962C8B-B14F-4D97-AF65-F5344CB8AC3E}">
        <p14:creationId xmlns:p14="http://schemas.microsoft.com/office/powerpoint/2010/main" val="338954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7CCFF3-0C3B-46F5-80B9-A2B5F2168344}"/>
              </a:ext>
            </a:extLst>
          </p:cNvPr>
          <p:cNvSpPr>
            <a:spLocks noGrp="1"/>
          </p:cNvSpPr>
          <p:nvPr>
            <p:ph type="title"/>
          </p:nvPr>
        </p:nvSpPr>
        <p:spPr/>
        <p:txBody>
          <a:bodyPr/>
          <a:lstStyle/>
          <a:p>
            <a:r>
              <a:rPr lang="en-GB" dirty="0"/>
              <a:t>waterfall</a:t>
            </a:r>
          </a:p>
        </p:txBody>
      </p:sp>
      <p:pic>
        <p:nvPicPr>
          <p:cNvPr id="4" name="yt1s.com - Waterfall model definition and example_480p">
            <a:hlinkClick r:id="" action="ppaction://media"/>
            <a:extLst>
              <a:ext uri="{FF2B5EF4-FFF2-40B4-BE49-F238E27FC236}">
                <a16:creationId xmlns="" xmlns:a16="http://schemas.microsoft.com/office/drawing/2014/main" id="{22EE90A3-3162-4E81-925C-BDEC2AEDFA0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4088" y="1825625"/>
            <a:ext cx="7742237" cy="4351338"/>
          </a:xfrm>
        </p:spPr>
      </p:pic>
    </p:spTree>
    <p:extLst>
      <p:ext uri="{BB962C8B-B14F-4D97-AF65-F5344CB8AC3E}">
        <p14:creationId xmlns:p14="http://schemas.microsoft.com/office/powerpoint/2010/main" val="36091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5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Water Fall Model Phases </a:t>
            </a:r>
            <a:endParaRPr lang="en-US" dirty="0">
              <a:solidFill>
                <a:schemeClr val="bg2"/>
              </a:solidFill>
            </a:endParaRPr>
          </a:p>
        </p:txBody>
      </p:sp>
      <p:pic>
        <p:nvPicPr>
          <p:cNvPr id="4" name="Picture 3"/>
          <p:cNvPicPr>
            <a:picLocks noChangeAspect="1"/>
          </p:cNvPicPr>
          <p:nvPr/>
        </p:nvPicPr>
        <p:blipFill>
          <a:blip r:embed="rId2"/>
          <a:stretch>
            <a:fillRect/>
          </a:stretch>
        </p:blipFill>
        <p:spPr>
          <a:xfrm>
            <a:off x="3124200" y="1981200"/>
            <a:ext cx="6748463" cy="3765554"/>
          </a:xfrm>
          <a:prstGeom prst="rect">
            <a:avLst/>
          </a:prstGeom>
        </p:spPr>
      </p:pic>
    </p:spTree>
    <p:extLst>
      <p:ext uri="{BB962C8B-B14F-4D97-AF65-F5344CB8AC3E}">
        <p14:creationId xmlns:p14="http://schemas.microsoft.com/office/powerpoint/2010/main" val="50093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949A8F-7824-4D35-BFA1-F8D626205682}"/>
              </a:ext>
            </a:extLst>
          </p:cNvPr>
          <p:cNvSpPr>
            <a:spLocks noGrp="1"/>
          </p:cNvSpPr>
          <p:nvPr>
            <p:ph type="title"/>
          </p:nvPr>
        </p:nvSpPr>
        <p:spPr/>
        <p:txBody>
          <a:bodyPr/>
          <a:lstStyle/>
          <a:p>
            <a:r>
              <a:rPr lang="en-US" b="1" dirty="0">
                <a:solidFill>
                  <a:schemeClr val="bg2"/>
                </a:solidFill>
              </a:rPr>
              <a:t>Plan-driven Approaches</a:t>
            </a:r>
            <a:endParaRPr lang="en-GB" b="1" dirty="0">
              <a:solidFill>
                <a:schemeClr val="bg2"/>
              </a:solidFill>
            </a:endParaRPr>
          </a:p>
        </p:txBody>
      </p:sp>
      <p:sp>
        <p:nvSpPr>
          <p:cNvPr id="3" name="Content Placeholder 2">
            <a:extLst>
              <a:ext uri="{FF2B5EF4-FFF2-40B4-BE49-F238E27FC236}">
                <a16:creationId xmlns="" xmlns:a16="http://schemas.microsoft.com/office/drawing/2014/main" id="{00A95894-BBC9-4E80-A9A9-ECE31EA52FB9}"/>
              </a:ext>
            </a:extLst>
          </p:cNvPr>
          <p:cNvSpPr>
            <a:spLocks noGrp="1"/>
          </p:cNvSpPr>
          <p:nvPr>
            <p:ph idx="1"/>
          </p:nvPr>
        </p:nvSpPr>
        <p:spPr/>
        <p:txBody>
          <a:bodyPr>
            <a:normAutofit/>
          </a:bodyPr>
          <a:lstStyle/>
          <a:p>
            <a:r>
              <a:rPr lang="en-GB" sz="2400" dirty="0">
                <a:solidFill>
                  <a:schemeClr val="bg2"/>
                </a:solidFill>
              </a:rPr>
              <a:t>Plan-driven processes are processes where all of the process activities are planned in advance and progress is measured against this plan. </a:t>
            </a:r>
          </a:p>
          <a:p>
            <a:r>
              <a:rPr lang="en-US" sz="2400" dirty="0">
                <a:solidFill>
                  <a:schemeClr val="bg2"/>
                </a:solidFill>
              </a:rPr>
              <a:t>The waterfall model is not the right process model in situations where informal team communication is possible and software requirements change quickly.</a:t>
            </a:r>
            <a:endParaRPr lang="en-GB" sz="2400" dirty="0">
              <a:solidFill>
                <a:schemeClr val="bg2"/>
              </a:solidFill>
            </a:endParaRPr>
          </a:p>
          <a:p>
            <a:endParaRPr lang="en-GB" sz="2400" dirty="0">
              <a:solidFill>
                <a:schemeClr val="bg2"/>
              </a:solidFill>
            </a:endParaRPr>
          </a:p>
        </p:txBody>
      </p:sp>
    </p:spTree>
    <p:extLst>
      <p:ext uri="{BB962C8B-B14F-4D97-AF65-F5344CB8AC3E}">
        <p14:creationId xmlns:p14="http://schemas.microsoft.com/office/powerpoint/2010/main" val="263985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ABD749-677D-433C-89C6-905210B5777F}"/>
              </a:ext>
            </a:extLst>
          </p:cNvPr>
          <p:cNvSpPr>
            <a:spLocks noGrp="1"/>
          </p:cNvSpPr>
          <p:nvPr>
            <p:ph type="title"/>
          </p:nvPr>
        </p:nvSpPr>
        <p:spPr/>
        <p:txBody>
          <a:bodyPr/>
          <a:lstStyle/>
          <a:p>
            <a:r>
              <a:rPr lang="en-GB" dirty="0">
                <a:solidFill>
                  <a:schemeClr val="bg2"/>
                </a:solidFill>
              </a:rPr>
              <a:t>Drawback of Water Fall Model</a:t>
            </a:r>
          </a:p>
        </p:txBody>
      </p:sp>
      <p:sp>
        <p:nvSpPr>
          <p:cNvPr id="3" name="Content Placeholder 2">
            <a:extLst>
              <a:ext uri="{FF2B5EF4-FFF2-40B4-BE49-F238E27FC236}">
                <a16:creationId xmlns="" xmlns:a16="http://schemas.microsoft.com/office/drawing/2014/main" id="{DF5CEB66-FFA7-4AC5-A015-297700C448D0}"/>
              </a:ext>
            </a:extLst>
          </p:cNvPr>
          <p:cNvSpPr>
            <a:spLocks noGrp="1"/>
          </p:cNvSpPr>
          <p:nvPr>
            <p:ph idx="1"/>
          </p:nvPr>
        </p:nvSpPr>
        <p:spPr/>
        <p:txBody>
          <a:bodyPr/>
          <a:lstStyle/>
          <a:p>
            <a:r>
              <a:rPr lang="en-GB" dirty="0" smtClean="0">
                <a:solidFill>
                  <a:schemeClr val="bg2"/>
                </a:solidFill>
              </a:rPr>
              <a:t>A Previous phase </a:t>
            </a:r>
            <a:r>
              <a:rPr lang="en-GB" dirty="0">
                <a:solidFill>
                  <a:schemeClr val="bg2"/>
                </a:solidFill>
              </a:rPr>
              <a:t>has to be complete before moving onto the next phase.</a:t>
            </a:r>
          </a:p>
          <a:p>
            <a:r>
              <a:rPr lang="en-GB" dirty="0">
                <a:solidFill>
                  <a:schemeClr val="bg2"/>
                </a:solidFill>
              </a:rPr>
              <a:t>Inflexible partitioning of the project into distinct stages makes it difficult to respond to changing customer requirements.</a:t>
            </a:r>
          </a:p>
          <a:p>
            <a:r>
              <a:rPr lang="en-GB" dirty="0">
                <a:solidFill>
                  <a:schemeClr val="bg2"/>
                </a:solidFill>
              </a:rPr>
              <a:t>The waterfall model is mostly used for large systems engineering projects where a system is developed at several sites.</a:t>
            </a:r>
          </a:p>
          <a:p>
            <a:endParaRPr lang="en-GB" dirty="0">
              <a:solidFill>
                <a:schemeClr val="bg2"/>
              </a:solidFill>
            </a:endParaRPr>
          </a:p>
          <a:p>
            <a:endParaRPr lang="en-GB" dirty="0">
              <a:solidFill>
                <a:schemeClr val="bg2"/>
              </a:solidFill>
            </a:endParaRPr>
          </a:p>
        </p:txBody>
      </p:sp>
    </p:spTree>
    <p:extLst>
      <p:ext uri="{BB962C8B-B14F-4D97-AF65-F5344CB8AC3E}">
        <p14:creationId xmlns:p14="http://schemas.microsoft.com/office/powerpoint/2010/main" val="385066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A2CBB1-3EB9-4A3C-82AB-55199E0A97DF}"/>
              </a:ext>
            </a:extLst>
          </p:cNvPr>
          <p:cNvSpPr>
            <a:spLocks noGrp="1"/>
          </p:cNvSpPr>
          <p:nvPr>
            <p:ph type="title"/>
          </p:nvPr>
        </p:nvSpPr>
        <p:spPr/>
        <p:txBody>
          <a:bodyPr/>
          <a:lstStyle/>
          <a:p>
            <a:r>
              <a:rPr lang="en-GB" b="1" dirty="0">
                <a:solidFill>
                  <a:schemeClr val="bg2"/>
                </a:solidFill>
              </a:rPr>
              <a:t>Incremental Development</a:t>
            </a:r>
          </a:p>
        </p:txBody>
      </p:sp>
      <p:sp>
        <p:nvSpPr>
          <p:cNvPr id="3" name="Content Placeholder 2">
            <a:extLst>
              <a:ext uri="{FF2B5EF4-FFF2-40B4-BE49-F238E27FC236}">
                <a16:creationId xmlns="" xmlns:a16="http://schemas.microsoft.com/office/drawing/2014/main" id="{AAC6F534-1769-48DF-86FB-E443EA4C28EA}"/>
              </a:ext>
            </a:extLst>
          </p:cNvPr>
          <p:cNvSpPr>
            <a:spLocks noGrp="1"/>
          </p:cNvSpPr>
          <p:nvPr>
            <p:ph idx="1"/>
          </p:nvPr>
        </p:nvSpPr>
        <p:spPr/>
        <p:txBody>
          <a:bodyPr>
            <a:normAutofit/>
          </a:bodyPr>
          <a:lstStyle/>
          <a:p>
            <a:r>
              <a:rPr lang="en-US" sz="2800" dirty="0">
                <a:solidFill>
                  <a:schemeClr val="bg2"/>
                </a:solidFill>
              </a:rPr>
              <a:t>Incremental development is based on the idea of developing an initial implementation, getting feedback from users and others, and evolving the software through several versions until the required system has been developed.</a:t>
            </a:r>
            <a:endParaRPr lang="en-GB" sz="2800" dirty="0">
              <a:solidFill>
                <a:schemeClr val="bg2"/>
              </a:solidFill>
            </a:endParaRPr>
          </a:p>
        </p:txBody>
      </p:sp>
      <p:pic>
        <p:nvPicPr>
          <p:cNvPr id="2050" name="Picture 2" descr="Image result for Incremental development real time example">
            <a:extLst>
              <a:ext uri="{FF2B5EF4-FFF2-40B4-BE49-F238E27FC236}">
                <a16:creationId xmlns="" xmlns:a16="http://schemas.microsoft.com/office/drawing/2014/main" id="{399CDF39-2875-43BB-A849-2EC3E3ABB1D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452812" y="4001294"/>
            <a:ext cx="5286375"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81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a:t>Class 04</a:t>
            </a:r>
            <a:br>
              <a:rPr lang="en-US"/>
            </a:br>
            <a:r>
              <a:rPr lang="en-US"/>
              <a:t>15-feb-2021</a:t>
            </a:r>
            <a:endParaRPr lang="en-US" dirty="0"/>
          </a:p>
        </p:txBody>
      </p:sp>
    </p:spTree>
    <p:extLst>
      <p:ext uri="{BB962C8B-B14F-4D97-AF65-F5344CB8AC3E}">
        <p14:creationId xmlns:p14="http://schemas.microsoft.com/office/powerpoint/2010/main" val="151557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3A8FF-0B3E-4F2B-8FEC-B3C702A8E49B}"/>
              </a:ext>
            </a:extLst>
          </p:cNvPr>
          <p:cNvSpPr>
            <a:spLocks noGrp="1"/>
          </p:cNvSpPr>
          <p:nvPr>
            <p:ph type="title"/>
          </p:nvPr>
        </p:nvSpPr>
        <p:spPr/>
        <p:txBody>
          <a:bodyPr/>
          <a:lstStyle/>
          <a:p>
            <a:r>
              <a:rPr lang="en-GB" b="1" dirty="0">
                <a:solidFill>
                  <a:schemeClr val="bg2"/>
                </a:solidFill>
              </a:rPr>
              <a:t>Incremental Development-Process</a:t>
            </a:r>
            <a:endParaRPr lang="en-GB" dirty="0"/>
          </a:p>
        </p:txBody>
      </p:sp>
      <p:pic>
        <p:nvPicPr>
          <p:cNvPr id="3074" name="Picture 2" descr="Image result for Incremental development real time example">
            <a:extLst>
              <a:ext uri="{FF2B5EF4-FFF2-40B4-BE49-F238E27FC236}">
                <a16:creationId xmlns="" xmlns:a16="http://schemas.microsoft.com/office/drawing/2014/main" id="{8759E477-828C-4AD4-B2C2-A7F2B644D9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514600" y="1905000"/>
            <a:ext cx="7796213" cy="417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8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6667E7-4F9A-446F-9517-EC4917C294D1}"/>
              </a:ext>
            </a:extLst>
          </p:cNvPr>
          <p:cNvSpPr>
            <a:spLocks noGrp="1"/>
          </p:cNvSpPr>
          <p:nvPr>
            <p:ph type="title"/>
          </p:nvPr>
        </p:nvSpPr>
        <p:spPr/>
        <p:txBody>
          <a:bodyPr/>
          <a:lstStyle/>
          <a:p>
            <a:r>
              <a:rPr lang="en-GB" b="1" dirty="0">
                <a:solidFill>
                  <a:schemeClr val="bg2"/>
                </a:solidFill>
              </a:rPr>
              <a:t>Incremental Development Benefits</a:t>
            </a:r>
          </a:p>
        </p:txBody>
      </p:sp>
      <p:graphicFrame>
        <p:nvGraphicFramePr>
          <p:cNvPr id="4" name="Content Placeholder 3">
            <a:extLst>
              <a:ext uri="{FF2B5EF4-FFF2-40B4-BE49-F238E27FC236}">
                <a16:creationId xmlns="" xmlns:a16="http://schemas.microsoft.com/office/drawing/2014/main" id="{6A886FDE-B753-4F7B-9689-5A76A1754EAE}"/>
              </a:ext>
            </a:extLst>
          </p:cNvPr>
          <p:cNvGraphicFramePr>
            <a:graphicFrameLocks noGrp="1"/>
          </p:cNvGraphicFramePr>
          <p:nvPr>
            <p:ph idx="1"/>
            <p:extLst>
              <p:ext uri="{D42A27DB-BD31-4B8C-83A1-F6EECF244321}">
                <p14:modId xmlns:p14="http://schemas.microsoft.com/office/powerpoint/2010/main" val="233708849"/>
              </p:ext>
            </p:extLst>
          </p:nvPr>
        </p:nvGraphicFramePr>
        <p:xfrm>
          <a:off x="838200" y="1825625"/>
          <a:ext cx="10515600" cy="1603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Content Placeholder 3">
            <a:extLst>
              <a:ext uri="{FF2B5EF4-FFF2-40B4-BE49-F238E27FC236}">
                <a16:creationId xmlns="" xmlns:a16="http://schemas.microsoft.com/office/drawing/2014/main" id="{A5E5B35C-5DCF-4719-831C-13CB83464B01}"/>
              </a:ext>
            </a:extLst>
          </p:cNvPr>
          <p:cNvGraphicFramePr>
            <a:graphicFrameLocks/>
          </p:cNvGraphicFramePr>
          <p:nvPr>
            <p:extLst>
              <p:ext uri="{D42A27DB-BD31-4B8C-83A1-F6EECF244321}">
                <p14:modId xmlns:p14="http://schemas.microsoft.com/office/powerpoint/2010/main" val="3164602501"/>
              </p:ext>
            </p:extLst>
          </p:nvPr>
        </p:nvGraphicFramePr>
        <p:xfrm>
          <a:off x="833284" y="3352800"/>
          <a:ext cx="10515600" cy="16033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Content Placeholder 3">
            <a:extLst>
              <a:ext uri="{FF2B5EF4-FFF2-40B4-BE49-F238E27FC236}">
                <a16:creationId xmlns="" xmlns:a16="http://schemas.microsoft.com/office/drawing/2014/main" id="{ED3163D8-CA7D-4E98-AA56-5FA5B59919B2}"/>
              </a:ext>
            </a:extLst>
          </p:cNvPr>
          <p:cNvGraphicFramePr>
            <a:graphicFrameLocks/>
          </p:cNvGraphicFramePr>
          <p:nvPr>
            <p:extLst>
              <p:ext uri="{D42A27DB-BD31-4B8C-83A1-F6EECF244321}">
                <p14:modId xmlns:p14="http://schemas.microsoft.com/office/powerpoint/2010/main" val="3474064828"/>
              </p:ext>
            </p:extLst>
          </p:nvPr>
        </p:nvGraphicFramePr>
        <p:xfrm>
          <a:off x="828368" y="4916538"/>
          <a:ext cx="10515600" cy="160337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23283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11" grpId="0">
        <p:bldAsOne/>
      </p:bldGraphic>
      <p:bldGraphic spid="12"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FF1A4F-D238-4EE5-A375-12435B847A37}"/>
              </a:ext>
            </a:extLst>
          </p:cNvPr>
          <p:cNvSpPr>
            <a:spLocks noGrp="1"/>
          </p:cNvSpPr>
          <p:nvPr>
            <p:ph type="title"/>
          </p:nvPr>
        </p:nvSpPr>
        <p:spPr>
          <a:xfrm>
            <a:off x="7924800" y="1524000"/>
            <a:ext cx="3429000" cy="1905000"/>
          </a:xfrm>
        </p:spPr>
        <p:txBody>
          <a:bodyPr anchor="b">
            <a:normAutofit/>
          </a:bodyPr>
          <a:lstStyle/>
          <a:p>
            <a:r>
              <a:rPr lang="en-US" sz="3100" b="1" dirty="0">
                <a:solidFill>
                  <a:schemeClr val="bg2"/>
                </a:solidFill>
              </a:rPr>
              <a:t>Incremental Approach Has Two Problems:</a:t>
            </a:r>
            <a:endParaRPr lang="en-GB" sz="3100" b="1" dirty="0">
              <a:solidFill>
                <a:schemeClr val="bg2"/>
              </a:solidFill>
            </a:endParaRPr>
          </a:p>
        </p:txBody>
      </p:sp>
      <p:pic>
        <p:nvPicPr>
          <p:cNvPr id="4098" name="Picture 2" descr="Image result for Incremental development problems">
            <a:extLst>
              <a:ext uri="{FF2B5EF4-FFF2-40B4-BE49-F238E27FC236}">
                <a16:creationId xmlns="" xmlns:a16="http://schemas.microsoft.com/office/drawing/2014/main" id="{0B85D629-3CFF-49AE-BE54-0313CF4697F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l="3572" t="15874" r="4762" b="6349"/>
          <a:stretch/>
        </p:blipFill>
        <p:spPr bwMode="auto">
          <a:xfrm>
            <a:off x="304800" y="952500"/>
            <a:ext cx="7304314" cy="4648200"/>
          </a:xfrm>
          <a:prstGeom prst="rect">
            <a:avLst/>
          </a:prstGeom>
          <a:solidFill>
            <a:srgbClr val="FFFFFF"/>
          </a:solidFill>
          <a:extLst/>
        </p:spPr>
      </p:pic>
      <p:sp>
        <p:nvSpPr>
          <p:cNvPr id="3" name="Content Placeholder 2">
            <a:extLst>
              <a:ext uri="{FF2B5EF4-FFF2-40B4-BE49-F238E27FC236}">
                <a16:creationId xmlns="" xmlns:a16="http://schemas.microsoft.com/office/drawing/2014/main" id="{5F2D68C5-AA65-4893-80A5-093469EAF572}"/>
              </a:ext>
            </a:extLst>
          </p:cNvPr>
          <p:cNvSpPr>
            <a:spLocks noGrp="1"/>
          </p:cNvSpPr>
          <p:nvPr>
            <p:ph type="body" sz="half" idx="2"/>
          </p:nvPr>
        </p:nvSpPr>
        <p:spPr>
          <a:xfrm>
            <a:off x="7924800" y="3581400"/>
            <a:ext cx="3429000" cy="1828800"/>
          </a:xfrm>
        </p:spPr>
        <p:txBody>
          <a:bodyPr>
            <a:normAutofit/>
          </a:bodyPr>
          <a:lstStyle/>
          <a:p>
            <a:r>
              <a:rPr lang="en-US" sz="1800" dirty="0">
                <a:solidFill>
                  <a:schemeClr val="bg2"/>
                </a:solidFill>
              </a:rPr>
              <a:t>Problems might cause due to system architecture as such not all requirements collected up front for the entire software lifecycle</a:t>
            </a:r>
          </a:p>
          <a:p>
            <a:endParaRPr lang="en-GB" sz="1800" dirty="0">
              <a:solidFill>
                <a:schemeClr val="bg2"/>
              </a:solidFill>
            </a:endParaRPr>
          </a:p>
        </p:txBody>
      </p:sp>
    </p:spTree>
    <p:extLst>
      <p:ext uri="{BB962C8B-B14F-4D97-AF65-F5344CB8AC3E}">
        <p14:creationId xmlns:p14="http://schemas.microsoft.com/office/powerpoint/2010/main" val="35059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FF6D3-7E7C-4659-9964-336E39D763E0}"/>
              </a:ext>
            </a:extLst>
          </p:cNvPr>
          <p:cNvSpPr>
            <a:spLocks noGrp="1"/>
          </p:cNvSpPr>
          <p:nvPr>
            <p:ph type="title"/>
          </p:nvPr>
        </p:nvSpPr>
        <p:spPr/>
        <p:txBody>
          <a:bodyPr/>
          <a:lstStyle/>
          <a:p>
            <a:r>
              <a:rPr lang="en-US" dirty="0">
                <a:solidFill>
                  <a:schemeClr val="bg2"/>
                </a:solidFill>
              </a:rPr>
              <a:t>Integration and configuration</a:t>
            </a:r>
            <a:endParaRPr lang="en-GB" dirty="0"/>
          </a:p>
        </p:txBody>
      </p:sp>
      <p:sp>
        <p:nvSpPr>
          <p:cNvPr id="3" name="Content Placeholder 2">
            <a:extLst>
              <a:ext uri="{FF2B5EF4-FFF2-40B4-BE49-F238E27FC236}">
                <a16:creationId xmlns="" xmlns:a16="http://schemas.microsoft.com/office/drawing/2014/main" id="{9842F4F5-852E-4866-A56E-F96E05EDBAFF}"/>
              </a:ext>
            </a:extLst>
          </p:cNvPr>
          <p:cNvSpPr>
            <a:spLocks noGrp="1"/>
          </p:cNvSpPr>
          <p:nvPr>
            <p:ph idx="1"/>
          </p:nvPr>
        </p:nvSpPr>
        <p:spPr/>
        <p:txBody>
          <a:bodyPr>
            <a:normAutofit/>
          </a:bodyPr>
          <a:lstStyle/>
          <a:p>
            <a:r>
              <a:rPr lang="en-GB" sz="2400" dirty="0">
                <a:solidFill>
                  <a:schemeClr val="bg2"/>
                </a:solidFill>
              </a:rPr>
              <a:t>Based on software reuse where systems are integrated from existing components or application systems (sometimes called COTS -Commercial-off-the-shelf) systems).</a:t>
            </a:r>
          </a:p>
          <a:p>
            <a:r>
              <a:rPr lang="en-GB" sz="2400" dirty="0">
                <a:solidFill>
                  <a:schemeClr val="bg2"/>
                </a:solidFill>
              </a:rPr>
              <a:t>Reused elements may be configured to adapt their behaviour and functionality to a user’s requirements</a:t>
            </a:r>
          </a:p>
          <a:p>
            <a:r>
              <a:rPr lang="en-GB" sz="2400" dirty="0">
                <a:solidFill>
                  <a:schemeClr val="bg2"/>
                </a:solidFill>
              </a:rPr>
              <a:t>Reuse is now the standard approach for building many types of business system</a:t>
            </a:r>
          </a:p>
          <a:p>
            <a:endParaRPr lang="en-GB" sz="2400" dirty="0">
              <a:solidFill>
                <a:schemeClr val="bg2"/>
              </a:solidFill>
            </a:endParaRPr>
          </a:p>
        </p:txBody>
      </p:sp>
    </p:spTree>
    <p:extLst>
      <p:ext uri="{BB962C8B-B14F-4D97-AF65-F5344CB8AC3E}">
        <p14:creationId xmlns:p14="http://schemas.microsoft.com/office/powerpoint/2010/main" val="289956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1A44CC-E903-400D-B9CC-F176C578A959}"/>
              </a:ext>
            </a:extLst>
          </p:cNvPr>
          <p:cNvSpPr>
            <a:spLocks noGrp="1"/>
          </p:cNvSpPr>
          <p:nvPr>
            <p:ph type="title"/>
          </p:nvPr>
        </p:nvSpPr>
        <p:spPr/>
        <p:txBody>
          <a:bodyPr/>
          <a:lstStyle/>
          <a:p>
            <a:r>
              <a:rPr lang="en-US" dirty="0">
                <a:solidFill>
                  <a:schemeClr val="bg2"/>
                </a:solidFill>
              </a:rPr>
              <a:t>Types of reusable software</a:t>
            </a:r>
            <a:endParaRPr lang="en-GB" dirty="0">
              <a:solidFill>
                <a:schemeClr val="bg2"/>
              </a:solidFill>
            </a:endParaRPr>
          </a:p>
        </p:txBody>
      </p:sp>
      <p:sp>
        <p:nvSpPr>
          <p:cNvPr id="3" name="Content Placeholder 2">
            <a:extLst>
              <a:ext uri="{FF2B5EF4-FFF2-40B4-BE49-F238E27FC236}">
                <a16:creationId xmlns="" xmlns:a16="http://schemas.microsoft.com/office/drawing/2014/main" id="{A1508CE0-2A97-43F7-8E3C-056D13616273}"/>
              </a:ext>
            </a:extLst>
          </p:cNvPr>
          <p:cNvSpPr>
            <a:spLocks noGrp="1"/>
          </p:cNvSpPr>
          <p:nvPr>
            <p:ph idx="1"/>
          </p:nvPr>
        </p:nvSpPr>
        <p:spPr/>
        <p:txBody>
          <a:bodyPr>
            <a:normAutofit/>
          </a:bodyPr>
          <a:lstStyle/>
          <a:p>
            <a:r>
              <a:rPr lang="en-GB" sz="2400" dirty="0">
                <a:solidFill>
                  <a:schemeClr val="bg2"/>
                </a:solidFill>
              </a:rPr>
              <a:t>Stand-alone application systems (sometimes called COTS) that are configured for use in a particular environment.</a:t>
            </a:r>
          </a:p>
          <a:p>
            <a:r>
              <a:rPr lang="en-GB" sz="2400" dirty="0">
                <a:solidFill>
                  <a:schemeClr val="bg2"/>
                </a:solidFill>
              </a:rPr>
              <a:t>Collections of objects that are developed as a package to be integrated with a component framework such as .NET or J2EE.</a:t>
            </a:r>
          </a:p>
          <a:p>
            <a:r>
              <a:rPr lang="en-GB" sz="2400" dirty="0">
                <a:solidFill>
                  <a:schemeClr val="bg2"/>
                </a:solidFill>
              </a:rPr>
              <a:t>Web services that are developed according to service standards and which are available for remote invocation. </a:t>
            </a:r>
          </a:p>
          <a:p>
            <a:endParaRPr lang="en-GB" sz="2400" dirty="0">
              <a:solidFill>
                <a:schemeClr val="bg2"/>
              </a:solidFill>
            </a:endParaRPr>
          </a:p>
          <a:p>
            <a:endParaRPr lang="en-US" sz="2400" dirty="0">
              <a:solidFill>
                <a:schemeClr val="bg2"/>
              </a:solidFill>
            </a:endParaRPr>
          </a:p>
          <a:p>
            <a:endParaRPr lang="en-GB" sz="2400" dirty="0">
              <a:solidFill>
                <a:schemeClr val="bg2"/>
              </a:solidFill>
            </a:endParaRPr>
          </a:p>
        </p:txBody>
      </p:sp>
    </p:spTree>
    <p:extLst>
      <p:ext uri="{BB962C8B-B14F-4D97-AF65-F5344CB8AC3E}">
        <p14:creationId xmlns:p14="http://schemas.microsoft.com/office/powerpoint/2010/main" val="211600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11FC59-104F-438C-B664-02FC2D1FDEC7}"/>
              </a:ext>
            </a:extLst>
          </p:cNvPr>
          <p:cNvSpPr>
            <a:spLocks noGrp="1"/>
          </p:cNvSpPr>
          <p:nvPr>
            <p:ph type="title"/>
          </p:nvPr>
        </p:nvSpPr>
        <p:spPr>
          <a:xfrm>
            <a:off x="533400" y="536895"/>
            <a:ext cx="3581400" cy="1145224"/>
          </a:xfrm>
        </p:spPr>
        <p:txBody>
          <a:bodyPr>
            <a:normAutofit fontScale="90000"/>
          </a:bodyPr>
          <a:lstStyle/>
          <a:p>
            <a:r>
              <a:rPr lang="en-US" b="1" dirty="0" smtClean="0">
                <a:solidFill>
                  <a:schemeClr val="bg2"/>
                </a:solidFill>
              </a:rPr>
              <a:t>Reuse oriented </a:t>
            </a:r>
            <a:r>
              <a:rPr lang="en-US" b="1" dirty="0">
                <a:solidFill>
                  <a:schemeClr val="bg2"/>
                </a:solidFill>
              </a:rPr>
              <a:t>software engineering</a:t>
            </a:r>
            <a:endParaRPr lang="en-GB" b="1" dirty="0">
              <a:solidFill>
                <a:schemeClr val="bg2"/>
              </a:solidFill>
            </a:endParaRPr>
          </a:p>
        </p:txBody>
      </p:sp>
      <p:pic>
        <p:nvPicPr>
          <p:cNvPr id="5122" name="Picture 2" descr="Image result for Reuse- oriented software engineering">
            <a:extLst>
              <a:ext uri="{FF2B5EF4-FFF2-40B4-BE49-F238E27FC236}">
                <a16:creationId xmlns="" xmlns:a16="http://schemas.microsoft.com/office/drawing/2014/main" id="{72C74AB8-4913-4793-AAD7-0D83B8F84D3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19200" y="2362200"/>
            <a:ext cx="9224132" cy="228123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rot="10800000" flipH="1">
            <a:off x="1600200" y="3657600"/>
            <a:ext cx="0" cy="1295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Snip Single Corner Rectangle 5"/>
          <p:cNvSpPr/>
          <p:nvPr/>
        </p:nvSpPr>
        <p:spPr>
          <a:xfrm>
            <a:off x="152400" y="4953000"/>
            <a:ext cx="2362200" cy="1702067"/>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2"/>
                </a:solidFill>
              </a:rPr>
              <a:t>The initial requirements for the system are proposed. These do not have to be elaborated in detail but should include brief descriptions of essential requirements and desirable system features.</a:t>
            </a:r>
          </a:p>
        </p:txBody>
      </p:sp>
      <p:sp>
        <p:nvSpPr>
          <p:cNvPr id="8" name="Snip Single Corner Rectangle 7"/>
          <p:cNvSpPr/>
          <p:nvPr/>
        </p:nvSpPr>
        <p:spPr>
          <a:xfrm>
            <a:off x="2667000" y="4970646"/>
            <a:ext cx="1981200" cy="1702067"/>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2"/>
                </a:solidFill>
              </a:rPr>
              <a:t>Candidate components and systems are evaluated to see </a:t>
            </a:r>
            <a:r>
              <a:rPr lang="en-US" sz="1200" dirty="0" smtClean="0">
                <a:solidFill>
                  <a:schemeClr val="bg2"/>
                </a:solidFill>
              </a:rPr>
              <a:t>if they </a:t>
            </a:r>
            <a:r>
              <a:rPr lang="en-US" sz="1200" dirty="0">
                <a:solidFill>
                  <a:schemeClr val="bg2"/>
                </a:solidFill>
              </a:rPr>
              <a:t>meet the essential requirements and if they are generally suitable for use in the system.</a:t>
            </a:r>
          </a:p>
        </p:txBody>
      </p:sp>
      <p:cxnSp>
        <p:nvCxnSpPr>
          <p:cNvPr id="10" name="Straight Arrow Connector 9"/>
          <p:cNvCxnSpPr/>
          <p:nvPr/>
        </p:nvCxnSpPr>
        <p:spPr>
          <a:xfrm rot="10800000" flipH="1">
            <a:off x="3887403" y="3657600"/>
            <a:ext cx="0" cy="1295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5410200" y="1981200"/>
            <a:ext cx="0" cy="1066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Snip Single Corner Rectangle 13"/>
          <p:cNvSpPr/>
          <p:nvPr/>
        </p:nvSpPr>
        <p:spPr>
          <a:xfrm>
            <a:off x="4648200" y="766763"/>
            <a:ext cx="1905000" cy="1431832"/>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2"/>
                </a:solidFill>
              </a:rPr>
              <a:t>The requirements are modified to reflect the available components, and the system specification is re-defined. </a:t>
            </a:r>
          </a:p>
        </p:txBody>
      </p:sp>
      <p:cxnSp>
        <p:nvCxnSpPr>
          <p:cNvPr id="15" name="Straight Arrow Connector 14"/>
          <p:cNvCxnSpPr/>
          <p:nvPr/>
        </p:nvCxnSpPr>
        <p:spPr>
          <a:xfrm rot="10800000" flipH="1">
            <a:off x="6781800" y="3810000"/>
            <a:ext cx="0" cy="1295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Snip Single Corner Rectangle 15"/>
          <p:cNvSpPr/>
          <p:nvPr/>
        </p:nvSpPr>
        <p:spPr>
          <a:xfrm>
            <a:off x="6083968" y="4977063"/>
            <a:ext cx="1981200" cy="1702067"/>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2"/>
                </a:solidFill>
              </a:rPr>
              <a:t>If an off-the-shelf application system that meets the requirements is available, it may then be configured for use to create the new system.</a:t>
            </a:r>
          </a:p>
        </p:txBody>
      </p:sp>
      <p:cxnSp>
        <p:nvCxnSpPr>
          <p:cNvPr id="17" name="Straight Arrow Connector 16"/>
          <p:cNvCxnSpPr/>
          <p:nvPr/>
        </p:nvCxnSpPr>
        <p:spPr>
          <a:xfrm rot="10800000" flipH="1">
            <a:off x="10198767" y="3716203"/>
            <a:ext cx="0" cy="1295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Snip Single Corner Rectangle 17"/>
          <p:cNvSpPr/>
          <p:nvPr/>
        </p:nvSpPr>
        <p:spPr>
          <a:xfrm>
            <a:off x="9208167" y="4952999"/>
            <a:ext cx="1981200" cy="1702067"/>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2"/>
                </a:solidFill>
              </a:rPr>
              <a:t>n If there is no off-the-shelf system, individual reusable components may be modified and new components developed. </a:t>
            </a:r>
          </a:p>
        </p:txBody>
      </p:sp>
    </p:spTree>
    <p:extLst>
      <p:ext uri="{BB962C8B-B14F-4D97-AF65-F5344CB8AC3E}">
        <p14:creationId xmlns:p14="http://schemas.microsoft.com/office/powerpoint/2010/main" val="140124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Reuse-oriented software engineering</a:t>
            </a:r>
          </a:p>
        </p:txBody>
      </p:sp>
      <p:sp>
        <p:nvSpPr>
          <p:cNvPr id="3" name="Content Placeholder 2"/>
          <p:cNvSpPr>
            <a:spLocks noGrp="1"/>
          </p:cNvSpPr>
          <p:nvPr>
            <p:ph idx="1"/>
          </p:nvPr>
        </p:nvSpPr>
        <p:spPr/>
        <p:txBody>
          <a:bodyPr/>
          <a:lstStyle/>
          <a:p>
            <a:r>
              <a:rPr lang="en-US" dirty="0">
                <a:solidFill>
                  <a:schemeClr val="bg2"/>
                </a:solidFill>
              </a:rPr>
              <a:t>configuration and integration, has the obvious advantage of reducing the amount of software to be developed and so reducing cost and risks</a:t>
            </a:r>
            <a:r>
              <a:rPr lang="en-US" dirty="0" smtClean="0">
                <a:solidFill>
                  <a:schemeClr val="bg2"/>
                </a:solidFill>
              </a:rPr>
              <a:t>.</a:t>
            </a:r>
          </a:p>
          <a:p>
            <a:r>
              <a:rPr lang="en-US" dirty="0">
                <a:solidFill>
                  <a:schemeClr val="bg2"/>
                </a:solidFill>
              </a:rPr>
              <a:t>It usually also leads to faster delivery of the software.</a:t>
            </a:r>
          </a:p>
        </p:txBody>
      </p:sp>
    </p:spTree>
    <p:extLst>
      <p:ext uri="{BB962C8B-B14F-4D97-AF65-F5344CB8AC3E}">
        <p14:creationId xmlns:p14="http://schemas.microsoft.com/office/powerpoint/2010/main" val="263091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0D2A4F-062B-435F-A4BB-0584E1936ADB}"/>
              </a:ext>
            </a:extLst>
          </p:cNvPr>
          <p:cNvSpPr>
            <a:spLocks noGrp="1"/>
          </p:cNvSpPr>
          <p:nvPr>
            <p:ph type="title"/>
          </p:nvPr>
        </p:nvSpPr>
        <p:spPr/>
        <p:txBody>
          <a:bodyPr/>
          <a:lstStyle/>
          <a:p>
            <a:r>
              <a:rPr lang="en-GB" dirty="0">
                <a:solidFill>
                  <a:schemeClr val="bg2"/>
                </a:solidFill>
              </a:rPr>
              <a:t>Process-Activity</a:t>
            </a:r>
          </a:p>
        </p:txBody>
      </p:sp>
      <p:sp>
        <p:nvSpPr>
          <p:cNvPr id="3" name="Content Placeholder 2">
            <a:extLst>
              <a:ext uri="{FF2B5EF4-FFF2-40B4-BE49-F238E27FC236}">
                <a16:creationId xmlns="" xmlns:a16="http://schemas.microsoft.com/office/drawing/2014/main" id="{CF2AD36D-A022-49AD-82CA-F51866312DE6}"/>
              </a:ext>
            </a:extLst>
          </p:cNvPr>
          <p:cNvSpPr>
            <a:spLocks noGrp="1"/>
          </p:cNvSpPr>
          <p:nvPr>
            <p:ph idx="1"/>
          </p:nvPr>
        </p:nvSpPr>
        <p:spPr/>
        <p:txBody>
          <a:bodyPr/>
          <a:lstStyle/>
          <a:p>
            <a:r>
              <a:rPr lang="en-US" dirty="0">
                <a:solidFill>
                  <a:schemeClr val="bg2"/>
                </a:solidFill>
              </a:rPr>
              <a:t>The four basic process </a:t>
            </a:r>
            <a:r>
              <a:rPr lang="en-US" dirty="0" smtClean="0">
                <a:solidFill>
                  <a:schemeClr val="bg2"/>
                </a:solidFill>
              </a:rPr>
              <a:t>activities:</a:t>
            </a:r>
          </a:p>
          <a:p>
            <a:pPr marL="571500" lvl="1" indent="-342900">
              <a:buClrTx/>
              <a:buFont typeface="+mj-lt"/>
              <a:buAutoNum type="arabicPeriod"/>
            </a:pPr>
            <a:r>
              <a:rPr lang="en-US" b="1" dirty="0" smtClean="0">
                <a:solidFill>
                  <a:schemeClr val="bg2"/>
                </a:solidFill>
              </a:rPr>
              <a:t>Specification</a:t>
            </a:r>
          </a:p>
          <a:p>
            <a:pPr marL="571500" lvl="1" indent="-342900">
              <a:buClrTx/>
              <a:buFont typeface="+mj-lt"/>
              <a:buAutoNum type="arabicPeriod"/>
            </a:pPr>
            <a:r>
              <a:rPr lang="en-US" b="1" dirty="0" smtClean="0">
                <a:solidFill>
                  <a:schemeClr val="bg2"/>
                </a:solidFill>
              </a:rPr>
              <a:t>Development</a:t>
            </a:r>
          </a:p>
          <a:p>
            <a:pPr marL="571500" lvl="1" indent="-342900">
              <a:buClrTx/>
              <a:buFont typeface="+mj-lt"/>
              <a:buAutoNum type="arabicPeriod"/>
            </a:pPr>
            <a:r>
              <a:rPr lang="en-US" b="1" dirty="0" smtClean="0">
                <a:solidFill>
                  <a:schemeClr val="bg2"/>
                </a:solidFill>
              </a:rPr>
              <a:t>Validation</a:t>
            </a:r>
          </a:p>
          <a:p>
            <a:pPr marL="571500" lvl="1" indent="-342900">
              <a:buClrTx/>
              <a:buFont typeface="+mj-lt"/>
              <a:buAutoNum type="arabicPeriod"/>
            </a:pPr>
            <a:r>
              <a:rPr lang="en-US" b="1" dirty="0" smtClean="0">
                <a:solidFill>
                  <a:schemeClr val="bg2"/>
                </a:solidFill>
              </a:rPr>
              <a:t>evolution </a:t>
            </a:r>
          </a:p>
          <a:p>
            <a:pPr marL="228600" lvl="1" indent="0">
              <a:buNone/>
            </a:pPr>
            <a:r>
              <a:rPr lang="en-US" dirty="0" smtClean="0">
                <a:solidFill>
                  <a:schemeClr val="bg2"/>
                </a:solidFill>
              </a:rPr>
              <a:t>are </a:t>
            </a:r>
            <a:r>
              <a:rPr lang="en-US" dirty="0">
                <a:solidFill>
                  <a:schemeClr val="bg2"/>
                </a:solidFill>
              </a:rPr>
              <a:t>organized differently in different development processes. </a:t>
            </a:r>
            <a:endParaRPr lang="en-US" dirty="0" smtClean="0">
              <a:solidFill>
                <a:schemeClr val="bg2"/>
              </a:solidFill>
            </a:endParaRPr>
          </a:p>
          <a:p>
            <a:r>
              <a:rPr lang="en-US" dirty="0" smtClean="0">
                <a:solidFill>
                  <a:schemeClr val="bg2"/>
                </a:solidFill>
              </a:rPr>
              <a:t>In </a:t>
            </a:r>
            <a:r>
              <a:rPr lang="en-US" dirty="0">
                <a:solidFill>
                  <a:schemeClr val="bg2"/>
                </a:solidFill>
              </a:rPr>
              <a:t>the waterfall model, they are organized in sequence, whereas in incremental development they are interleaved. </a:t>
            </a:r>
            <a:endParaRPr lang="en-US" dirty="0" smtClean="0">
              <a:solidFill>
                <a:schemeClr val="bg2"/>
              </a:solidFill>
            </a:endParaRPr>
          </a:p>
          <a:p>
            <a:r>
              <a:rPr lang="en-US" dirty="0" smtClean="0">
                <a:solidFill>
                  <a:schemeClr val="bg2"/>
                </a:solidFill>
              </a:rPr>
              <a:t>How </a:t>
            </a:r>
            <a:r>
              <a:rPr lang="en-US" dirty="0">
                <a:solidFill>
                  <a:schemeClr val="bg2"/>
                </a:solidFill>
              </a:rPr>
              <a:t>these activities are carried out depends on the type of software being developed, the experience and competence of the developers, and the type of organization developing the software. </a:t>
            </a:r>
            <a:endParaRPr lang="en-GB" dirty="0">
              <a:solidFill>
                <a:schemeClr val="bg2"/>
              </a:solidFill>
            </a:endParaRPr>
          </a:p>
        </p:txBody>
      </p:sp>
    </p:spTree>
    <p:extLst>
      <p:ext uri="{BB962C8B-B14F-4D97-AF65-F5344CB8AC3E}">
        <p14:creationId xmlns:p14="http://schemas.microsoft.com/office/powerpoint/2010/main" val="172316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Software </a:t>
            </a:r>
            <a:r>
              <a:rPr lang="en-US" dirty="0" smtClean="0">
                <a:solidFill>
                  <a:schemeClr val="bg2"/>
                </a:solidFill>
              </a:rPr>
              <a:t>specification/</a:t>
            </a:r>
            <a:r>
              <a:rPr lang="en-US" dirty="0">
                <a:solidFill>
                  <a:schemeClr val="bg2"/>
                </a:solidFill>
              </a:rPr>
              <a:t> </a:t>
            </a:r>
            <a:r>
              <a:rPr lang="en-US" dirty="0" smtClean="0">
                <a:solidFill>
                  <a:schemeClr val="bg2"/>
                </a:solidFill>
              </a:rPr>
              <a:t>Requirements Engineering</a:t>
            </a:r>
            <a:endParaRPr lang="en-US" dirty="0">
              <a:solidFill>
                <a:schemeClr val="bg2"/>
              </a:solidFill>
            </a:endParaRPr>
          </a:p>
        </p:txBody>
      </p:sp>
      <p:sp>
        <p:nvSpPr>
          <p:cNvPr id="3" name="Content Placeholder 2"/>
          <p:cNvSpPr>
            <a:spLocks noGrp="1"/>
          </p:cNvSpPr>
          <p:nvPr>
            <p:ph idx="1"/>
          </p:nvPr>
        </p:nvSpPr>
        <p:spPr/>
        <p:txBody>
          <a:bodyPr/>
          <a:lstStyle/>
          <a:p>
            <a:r>
              <a:rPr lang="en-US" dirty="0">
                <a:solidFill>
                  <a:schemeClr val="bg2"/>
                </a:solidFill>
              </a:rPr>
              <a:t>Software specification or requirements engineering is the process of understanding and defining what services are required from the system and identifying the constraints on the system’s operation and </a:t>
            </a:r>
            <a:r>
              <a:rPr lang="en-US" dirty="0" smtClean="0">
                <a:solidFill>
                  <a:schemeClr val="bg2"/>
                </a:solidFill>
              </a:rPr>
              <a:t>development.</a:t>
            </a:r>
          </a:p>
          <a:p>
            <a:r>
              <a:rPr lang="en-US" dirty="0">
                <a:solidFill>
                  <a:schemeClr val="bg2"/>
                </a:solidFill>
              </a:rPr>
              <a:t>Requirements engineering is a particularly critical stage of the software process, as mistakes made at this stage inevitably lead to later problems in the system design and </a:t>
            </a:r>
            <a:r>
              <a:rPr lang="en-US" dirty="0" smtClean="0">
                <a:solidFill>
                  <a:schemeClr val="bg2"/>
                </a:solidFill>
              </a:rPr>
              <a:t>implementation.</a:t>
            </a:r>
          </a:p>
          <a:p>
            <a:r>
              <a:rPr lang="en-US" dirty="0">
                <a:solidFill>
                  <a:schemeClr val="bg2"/>
                </a:solidFill>
              </a:rPr>
              <a:t>Before the requirements engineering process starts, a company may carry out a feasibility or marketing study to assess whether or not there is a need or a market for the software </a:t>
            </a:r>
          </a:p>
        </p:txBody>
      </p:sp>
    </p:spTree>
    <p:extLst>
      <p:ext uri="{BB962C8B-B14F-4D97-AF65-F5344CB8AC3E}">
        <p14:creationId xmlns:p14="http://schemas.microsoft.com/office/powerpoint/2010/main" val="19619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Requirements Engineering Process</a:t>
            </a:r>
            <a:endParaRPr lang="en-US"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Lst>
          </a:blip>
          <a:stretch>
            <a:fillRect/>
          </a:stretch>
        </p:blipFill>
        <p:spPr>
          <a:xfrm>
            <a:off x="3682465" y="1665972"/>
            <a:ext cx="5648325" cy="3971925"/>
          </a:xfrm>
          <a:prstGeom prst="rect">
            <a:avLst/>
          </a:prstGeom>
        </p:spPr>
      </p:pic>
      <p:cxnSp>
        <p:nvCxnSpPr>
          <p:cNvPr id="5" name="Straight Arrow Connector 4"/>
          <p:cNvCxnSpPr/>
          <p:nvPr/>
        </p:nvCxnSpPr>
        <p:spPr>
          <a:xfrm flipV="1">
            <a:off x="1600200" y="1981200"/>
            <a:ext cx="2286000" cy="192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Snip Single Corner Rectangle 5"/>
          <p:cNvSpPr/>
          <p:nvPr/>
        </p:nvSpPr>
        <p:spPr>
          <a:xfrm>
            <a:off x="279133" y="1981201"/>
            <a:ext cx="2235467" cy="9906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2"/>
                </a:solidFill>
              </a:rPr>
              <a:t>This is the process of deriving the system requirements through observation of existing systems</a:t>
            </a:r>
          </a:p>
        </p:txBody>
      </p:sp>
      <p:cxnSp>
        <p:nvCxnSpPr>
          <p:cNvPr id="11" name="Straight Arrow Connector 10"/>
          <p:cNvCxnSpPr/>
          <p:nvPr/>
        </p:nvCxnSpPr>
        <p:spPr>
          <a:xfrm flipH="1">
            <a:off x="7086600" y="1777064"/>
            <a:ext cx="1676400" cy="6962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Snip Single Corner Rectangle 13"/>
          <p:cNvSpPr/>
          <p:nvPr/>
        </p:nvSpPr>
        <p:spPr>
          <a:xfrm>
            <a:off x="8742095" y="1066800"/>
            <a:ext cx="2764105" cy="12954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2"/>
                </a:solidFill>
              </a:rPr>
              <a:t>translating the information gathered during requirements analysis into a document that defines a set of requirements</a:t>
            </a:r>
            <a:r>
              <a:rPr lang="en-US" sz="1200" dirty="0" smtClean="0">
                <a:solidFill>
                  <a:schemeClr val="bg2"/>
                </a:solidFill>
              </a:rPr>
              <a:t>.</a:t>
            </a:r>
          </a:p>
          <a:p>
            <a:r>
              <a:rPr lang="en-US" sz="1200" dirty="0" smtClean="0">
                <a:solidFill>
                  <a:schemeClr val="bg2"/>
                </a:solidFill>
              </a:rPr>
              <a:t>User requirement</a:t>
            </a:r>
          </a:p>
          <a:p>
            <a:r>
              <a:rPr lang="en-US" sz="1200" dirty="0" smtClean="0">
                <a:solidFill>
                  <a:schemeClr val="bg2"/>
                </a:solidFill>
              </a:rPr>
              <a:t>End-User requirement </a:t>
            </a:r>
          </a:p>
          <a:p>
            <a:endParaRPr lang="en-US" sz="1200" dirty="0">
              <a:solidFill>
                <a:schemeClr val="bg2"/>
              </a:solidFill>
            </a:endParaRPr>
          </a:p>
        </p:txBody>
      </p:sp>
      <p:cxnSp>
        <p:nvCxnSpPr>
          <p:cNvPr id="12" name="Straight Arrow Connector 11"/>
          <p:cNvCxnSpPr/>
          <p:nvPr/>
        </p:nvCxnSpPr>
        <p:spPr>
          <a:xfrm flipH="1" flipV="1">
            <a:off x="9067800" y="3449857"/>
            <a:ext cx="1524000" cy="397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Snip Single Corner Rectangle 12"/>
          <p:cNvSpPr/>
          <p:nvPr/>
        </p:nvSpPr>
        <p:spPr>
          <a:xfrm>
            <a:off x="9982200" y="3648752"/>
            <a:ext cx="2057400" cy="817343"/>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2"/>
                </a:solidFill>
              </a:rPr>
              <a:t>This activity checks the requirements for realism, consistency, and completeness</a:t>
            </a:r>
          </a:p>
        </p:txBody>
      </p:sp>
    </p:spTree>
    <p:extLst>
      <p:ext uri="{BB962C8B-B14F-4D97-AF65-F5344CB8AC3E}">
        <p14:creationId xmlns:p14="http://schemas.microsoft.com/office/powerpoint/2010/main" val="173011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2"/>
                </a:solidFill>
              </a:rPr>
              <a:t>Software Process</a:t>
            </a:r>
            <a:endParaRPr lang="en-US" dirty="0">
              <a:solidFill>
                <a:schemeClr val="bg2"/>
              </a:solidFill>
            </a:endParaRPr>
          </a:p>
        </p:txBody>
      </p:sp>
      <p:sp>
        <p:nvSpPr>
          <p:cNvPr id="3" name="Content Placeholder 2"/>
          <p:cNvSpPr>
            <a:spLocks noGrp="1"/>
          </p:cNvSpPr>
          <p:nvPr>
            <p:ph idx="1"/>
          </p:nvPr>
        </p:nvSpPr>
        <p:spPr/>
        <p:txBody>
          <a:bodyPr>
            <a:normAutofit/>
          </a:bodyPr>
          <a:lstStyle/>
          <a:p>
            <a:r>
              <a:rPr lang="en-US" dirty="0">
                <a:solidFill>
                  <a:schemeClr val="bg2"/>
                </a:solidFill>
              </a:rPr>
              <a:t>A software process is a set of related activities that leads to the production of a software system. </a:t>
            </a:r>
          </a:p>
        </p:txBody>
      </p:sp>
      <p:pic>
        <p:nvPicPr>
          <p:cNvPr id="2050" name="Picture 2" descr="Image result for Software Process"/>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62400" y="2971800"/>
            <a:ext cx="4902200" cy="275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57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Software design and implementation</a:t>
            </a:r>
          </a:p>
        </p:txBody>
      </p:sp>
      <p:sp>
        <p:nvSpPr>
          <p:cNvPr id="3" name="Content Placeholder 2"/>
          <p:cNvSpPr>
            <a:spLocks noGrp="1"/>
          </p:cNvSpPr>
          <p:nvPr>
            <p:ph idx="1"/>
          </p:nvPr>
        </p:nvSpPr>
        <p:spPr>
          <a:xfrm>
            <a:off x="838200" y="1825625"/>
            <a:ext cx="3962400" cy="3432175"/>
          </a:xfrm>
        </p:spPr>
        <p:txBody>
          <a:bodyPr/>
          <a:lstStyle/>
          <a:p>
            <a:r>
              <a:rPr lang="en-US" dirty="0">
                <a:solidFill>
                  <a:schemeClr val="bg2"/>
                </a:solidFill>
              </a:rPr>
              <a:t>The implementation stage of software development is the process of developing an executable system for delivery to the customer. </a:t>
            </a:r>
          </a:p>
        </p:txBody>
      </p:sp>
      <p:pic>
        <p:nvPicPr>
          <p:cNvPr id="4" name="Picture 3"/>
          <p:cNvPicPr>
            <a:picLocks noChangeAspect="1"/>
          </p:cNvPicPr>
          <p:nvPr/>
        </p:nvPicPr>
        <p:blipFill>
          <a:blip r:embed="rId2"/>
          <a:stretch>
            <a:fillRect/>
          </a:stretch>
        </p:blipFill>
        <p:spPr>
          <a:xfrm>
            <a:off x="5887211" y="1510350"/>
            <a:ext cx="5498673" cy="4814250"/>
          </a:xfrm>
          <a:prstGeom prst="rect">
            <a:avLst/>
          </a:prstGeom>
        </p:spPr>
      </p:pic>
      <p:sp>
        <p:nvSpPr>
          <p:cNvPr id="5" name="Rectangle 4"/>
          <p:cNvSpPr/>
          <p:nvPr/>
        </p:nvSpPr>
        <p:spPr>
          <a:xfrm>
            <a:off x="6705600" y="1825625"/>
            <a:ext cx="1219200" cy="612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75873" y="1825624"/>
            <a:ext cx="1219200" cy="612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246147" y="1825624"/>
            <a:ext cx="1219200" cy="612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34200" y="3048000"/>
            <a:ext cx="3124200" cy="1747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38248" y="5486400"/>
            <a:ext cx="1219200" cy="612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39000" y="5497629"/>
            <a:ext cx="1219200" cy="612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560468" y="5508858"/>
            <a:ext cx="1219200" cy="612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834612" y="5508858"/>
            <a:ext cx="1219200" cy="612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69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2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a:t>Class </a:t>
            </a:r>
            <a:r>
              <a:rPr lang="en-US" dirty="0" smtClean="0"/>
              <a:t>06</a:t>
            </a:r>
            <a:r>
              <a:rPr lang="en-US" dirty="0"/>
              <a:t/>
            </a:r>
            <a:br>
              <a:rPr lang="en-US" dirty="0"/>
            </a:br>
            <a:r>
              <a:rPr lang="en-US" dirty="0" smtClean="0"/>
              <a:t>19-feb-2021</a:t>
            </a:r>
            <a:endParaRPr lang="en-US" dirty="0"/>
          </a:p>
        </p:txBody>
      </p:sp>
    </p:spTree>
    <p:extLst>
      <p:ext uri="{BB962C8B-B14F-4D97-AF65-F5344CB8AC3E}">
        <p14:creationId xmlns:p14="http://schemas.microsoft.com/office/powerpoint/2010/main" val="379435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Software validation</a:t>
            </a:r>
          </a:p>
        </p:txBody>
      </p:sp>
      <p:sp>
        <p:nvSpPr>
          <p:cNvPr id="3" name="Content Placeholder 2"/>
          <p:cNvSpPr>
            <a:spLocks noGrp="1"/>
          </p:cNvSpPr>
          <p:nvPr>
            <p:ph idx="1"/>
          </p:nvPr>
        </p:nvSpPr>
        <p:spPr>
          <a:xfrm>
            <a:off x="838200" y="1825625"/>
            <a:ext cx="6400800" cy="4351338"/>
          </a:xfrm>
        </p:spPr>
        <p:txBody>
          <a:bodyPr/>
          <a:lstStyle/>
          <a:p>
            <a:r>
              <a:rPr lang="en-US" dirty="0">
                <a:solidFill>
                  <a:schemeClr val="bg1"/>
                </a:solidFill>
              </a:rPr>
              <a:t>Software validation or, more generally, verification and validation (V &amp; V) is intended to show that a system both conforms to its specification and meets the expectations of the system customer</a:t>
            </a:r>
            <a:r>
              <a:rPr lang="en-US" dirty="0" smtClean="0">
                <a:solidFill>
                  <a:schemeClr val="bg1"/>
                </a:solidFill>
              </a:rPr>
              <a:t>.</a:t>
            </a:r>
          </a:p>
          <a:p>
            <a:r>
              <a:rPr lang="en-US" dirty="0">
                <a:solidFill>
                  <a:schemeClr val="bg1"/>
                </a:solidFill>
              </a:rPr>
              <a:t>Figure </a:t>
            </a:r>
            <a:r>
              <a:rPr lang="en-US" dirty="0" smtClean="0">
                <a:solidFill>
                  <a:schemeClr val="bg1"/>
                </a:solidFill>
              </a:rPr>
              <a:t>shows </a:t>
            </a:r>
            <a:r>
              <a:rPr lang="en-US" dirty="0">
                <a:solidFill>
                  <a:schemeClr val="bg1"/>
                </a:solidFill>
              </a:rPr>
              <a:t>a three-stage testing process in which system components are individually tested, then the integrated system is tested.</a:t>
            </a:r>
          </a:p>
        </p:txBody>
      </p:sp>
      <p:pic>
        <p:nvPicPr>
          <p:cNvPr id="4" name="Picture 3"/>
          <p:cNvPicPr>
            <a:picLocks noChangeAspect="1"/>
          </p:cNvPicPr>
          <p:nvPr/>
        </p:nvPicPr>
        <p:blipFill>
          <a:blip r:embed="rId2"/>
          <a:stretch>
            <a:fillRect/>
          </a:stretch>
        </p:blipFill>
        <p:spPr>
          <a:xfrm>
            <a:off x="5791200" y="4191000"/>
            <a:ext cx="5248275" cy="1714500"/>
          </a:xfrm>
          <a:prstGeom prst="rect">
            <a:avLst/>
          </a:prstGeom>
        </p:spPr>
      </p:pic>
    </p:spTree>
    <p:extLst>
      <p:ext uri="{BB962C8B-B14F-4D97-AF65-F5344CB8AC3E}">
        <p14:creationId xmlns:p14="http://schemas.microsoft.com/office/powerpoint/2010/main" val="76610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Software </a:t>
            </a:r>
            <a:r>
              <a:rPr lang="en-US" dirty="0" smtClean="0">
                <a:solidFill>
                  <a:schemeClr val="bg1"/>
                </a:solidFill>
              </a:rPr>
              <a:t>validation-Component </a:t>
            </a:r>
            <a:r>
              <a:rPr lang="en-US" dirty="0">
                <a:solidFill>
                  <a:schemeClr val="bg1"/>
                </a:solidFill>
              </a:rPr>
              <a:t>testing</a:t>
            </a:r>
          </a:p>
        </p:txBody>
      </p:sp>
      <p:sp>
        <p:nvSpPr>
          <p:cNvPr id="3" name="Content Placeholder 2"/>
          <p:cNvSpPr>
            <a:spLocks noGrp="1"/>
          </p:cNvSpPr>
          <p:nvPr>
            <p:ph idx="1"/>
          </p:nvPr>
        </p:nvSpPr>
        <p:spPr/>
        <p:txBody>
          <a:bodyPr/>
          <a:lstStyle/>
          <a:p>
            <a:r>
              <a:rPr lang="en-US" dirty="0">
                <a:solidFill>
                  <a:schemeClr val="bg1"/>
                </a:solidFill>
              </a:rPr>
              <a:t>Component testing The components making up the system are tested by the people developing the system. </a:t>
            </a:r>
            <a:endParaRPr lang="en-US" dirty="0" smtClean="0">
              <a:solidFill>
                <a:schemeClr val="bg1"/>
              </a:solidFill>
            </a:endParaRPr>
          </a:p>
          <a:p>
            <a:r>
              <a:rPr lang="en-US" dirty="0" smtClean="0">
                <a:solidFill>
                  <a:schemeClr val="bg1"/>
                </a:solidFill>
              </a:rPr>
              <a:t>Each </a:t>
            </a:r>
            <a:r>
              <a:rPr lang="en-US" dirty="0">
                <a:solidFill>
                  <a:schemeClr val="bg1"/>
                </a:solidFill>
              </a:rPr>
              <a:t>component is tested independently, without other system components. Components may be simple entities such as functions or object classes or may be coherent groupings of these entities. </a:t>
            </a:r>
            <a:endParaRPr lang="en-US" dirty="0" smtClean="0">
              <a:solidFill>
                <a:schemeClr val="bg1"/>
              </a:solidFill>
            </a:endParaRPr>
          </a:p>
          <a:p>
            <a:r>
              <a:rPr lang="en-US" dirty="0" smtClean="0">
                <a:solidFill>
                  <a:schemeClr val="bg1"/>
                </a:solidFill>
              </a:rPr>
              <a:t>Test </a:t>
            </a:r>
            <a:r>
              <a:rPr lang="en-US" dirty="0">
                <a:solidFill>
                  <a:schemeClr val="bg1"/>
                </a:solidFill>
              </a:rPr>
              <a:t>automation tools, such as JUnit for Java, that can rerun tests when new versions of the component are created, are commonly used </a:t>
            </a:r>
          </a:p>
        </p:txBody>
      </p:sp>
    </p:spTree>
    <p:extLst>
      <p:ext uri="{BB962C8B-B14F-4D97-AF65-F5344CB8AC3E}">
        <p14:creationId xmlns:p14="http://schemas.microsoft.com/office/powerpoint/2010/main" val="73996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Software </a:t>
            </a:r>
            <a:r>
              <a:rPr lang="en-US" dirty="0" smtClean="0">
                <a:solidFill>
                  <a:schemeClr val="bg1"/>
                </a:solidFill>
              </a:rPr>
              <a:t>validation-System </a:t>
            </a:r>
            <a:r>
              <a:rPr lang="en-US" dirty="0">
                <a:solidFill>
                  <a:schemeClr val="bg1"/>
                </a:solidFill>
              </a:rPr>
              <a:t>testing</a:t>
            </a:r>
          </a:p>
        </p:txBody>
      </p:sp>
      <p:sp>
        <p:nvSpPr>
          <p:cNvPr id="3" name="Content Placeholder 2"/>
          <p:cNvSpPr>
            <a:spLocks noGrp="1"/>
          </p:cNvSpPr>
          <p:nvPr>
            <p:ph idx="1"/>
          </p:nvPr>
        </p:nvSpPr>
        <p:spPr/>
        <p:txBody>
          <a:bodyPr/>
          <a:lstStyle/>
          <a:p>
            <a:r>
              <a:rPr lang="en-US" dirty="0">
                <a:solidFill>
                  <a:schemeClr val="bg1"/>
                </a:solidFill>
              </a:rPr>
              <a:t>System testing System components are integrated to create a complete system. </a:t>
            </a:r>
            <a:endParaRPr lang="en-US" dirty="0" smtClean="0">
              <a:solidFill>
                <a:schemeClr val="bg1"/>
              </a:solidFill>
            </a:endParaRPr>
          </a:p>
          <a:p>
            <a:r>
              <a:rPr lang="en-US" dirty="0" smtClean="0">
                <a:solidFill>
                  <a:schemeClr val="bg1"/>
                </a:solidFill>
              </a:rPr>
              <a:t>For </a:t>
            </a:r>
            <a:r>
              <a:rPr lang="en-US" dirty="0">
                <a:solidFill>
                  <a:schemeClr val="bg1"/>
                </a:solidFill>
              </a:rPr>
              <a:t>large systems, this may be a multistage process where components are integrated to form subsystems that </a:t>
            </a:r>
            <a:r>
              <a:rPr lang="en-US" dirty="0" smtClean="0">
                <a:solidFill>
                  <a:schemeClr val="bg1"/>
                </a:solidFill>
              </a:rPr>
              <a:t>are individually </a:t>
            </a:r>
            <a:r>
              <a:rPr lang="en-US" dirty="0">
                <a:solidFill>
                  <a:schemeClr val="bg1"/>
                </a:solidFill>
              </a:rPr>
              <a:t>tested before these subsystems are integrated to form the </a:t>
            </a:r>
            <a:r>
              <a:rPr lang="en-US" dirty="0" smtClean="0">
                <a:solidFill>
                  <a:schemeClr val="bg1"/>
                </a:solidFill>
              </a:rPr>
              <a:t>final </a:t>
            </a:r>
            <a:r>
              <a:rPr lang="en-US" dirty="0">
                <a:solidFill>
                  <a:schemeClr val="bg1"/>
                </a:solidFill>
              </a:rPr>
              <a:t>system</a:t>
            </a:r>
          </a:p>
        </p:txBody>
      </p:sp>
    </p:spTree>
    <p:extLst>
      <p:ext uri="{BB962C8B-B14F-4D97-AF65-F5344CB8AC3E}">
        <p14:creationId xmlns:p14="http://schemas.microsoft.com/office/powerpoint/2010/main" val="63961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Plan-driven Software Process</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1143000" y="2057400"/>
            <a:ext cx="9715500" cy="3657600"/>
          </a:xfrm>
          <a:prstGeom prst="rect">
            <a:avLst/>
          </a:prstGeom>
        </p:spPr>
      </p:pic>
    </p:spTree>
    <p:extLst>
      <p:ext uri="{BB962C8B-B14F-4D97-AF65-F5344CB8AC3E}">
        <p14:creationId xmlns:p14="http://schemas.microsoft.com/office/powerpoint/2010/main" val="18010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Beta Testing</a:t>
            </a: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When a system is to be marketed as a software product, a testing process called beta testing is often used</a:t>
            </a:r>
            <a:r>
              <a:rPr lang="en-US" dirty="0" smtClean="0">
                <a:solidFill>
                  <a:schemeClr val="bg1"/>
                </a:solidFill>
              </a:rPr>
              <a:t>.</a:t>
            </a:r>
          </a:p>
          <a:p>
            <a:r>
              <a:rPr lang="en-US" dirty="0" smtClean="0">
                <a:solidFill>
                  <a:schemeClr val="bg1"/>
                </a:solidFill>
              </a:rPr>
              <a:t> </a:t>
            </a:r>
            <a:r>
              <a:rPr lang="en-US" dirty="0">
                <a:solidFill>
                  <a:schemeClr val="bg1"/>
                </a:solidFill>
              </a:rPr>
              <a:t>Beta testing involves delivering a system to a number of potential customers who agree to use that system. </a:t>
            </a:r>
            <a:endParaRPr lang="en-US" dirty="0" smtClean="0">
              <a:solidFill>
                <a:schemeClr val="bg1"/>
              </a:solidFill>
            </a:endParaRPr>
          </a:p>
          <a:p>
            <a:r>
              <a:rPr lang="en-US" dirty="0" smtClean="0">
                <a:solidFill>
                  <a:schemeClr val="bg1"/>
                </a:solidFill>
              </a:rPr>
              <a:t>They </a:t>
            </a:r>
            <a:r>
              <a:rPr lang="en-US" dirty="0">
                <a:solidFill>
                  <a:schemeClr val="bg1"/>
                </a:solidFill>
              </a:rPr>
              <a:t>report problems to the system developers. This exposes the product to real use and detects errors that may not have been anticipated by the product </a:t>
            </a:r>
            <a:r>
              <a:rPr lang="en-US" dirty="0" smtClean="0">
                <a:solidFill>
                  <a:schemeClr val="bg1"/>
                </a:solidFill>
              </a:rPr>
              <a:t>developers.</a:t>
            </a:r>
          </a:p>
          <a:p>
            <a:r>
              <a:rPr lang="en-US" dirty="0" smtClean="0">
                <a:solidFill>
                  <a:schemeClr val="bg1"/>
                </a:solidFill>
              </a:rPr>
              <a:t>After </a:t>
            </a:r>
            <a:r>
              <a:rPr lang="en-US" dirty="0">
                <a:solidFill>
                  <a:schemeClr val="bg1"/>
                </a:solidFill>
              </a:rPr>
              <a:t>this feedback, the software product may be modified and released for further beta testing or general sale.</a:t>
            </a:r>
          </a:p>
        </p:txBody>
      </p:sp>
    </p:spTree>
    <p:extLst>
      <p:ext uri="{BB962C8B-B14F-4D97-AF65-F5344CB8AC3E}">
        <p14:creationId xmlns:p14="http://schemas.microsoft.com/office/powerpoint/2010/main" val="383036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Software evolution</a:t>
            </a:r>
          </a:p>
        </p:txBody>
      </p:sp>
      <p:sp>
        <p:nvSpPr>
          <p:cNvPr id="3" name="Content Placeholder 2"/>
          <p:cNvSpPr>
            <a:spLocks noGrp="1"/>
          </p:cNvSpPr>
          <p:nvPr>
            <p:ph idx="1"/>
          </p:nvPr>
        </p:nvSpPr>
        <p:spPr/>
        <p:txBody>
          <a:bodyPr/>
          <a:lstStyle/>
          <a:p>
            <a:r>
              <a:rPr lang="en-US" dirty="0">
                <a:solidFill>
                  <a:schemeClr val="bg1"/>
                </a:solidFill>
              </a:rPr>
              <a:t>This distinction between development and maintenance is increasingly </a:t>
            </a:r>
            <a:r>
              <a:rPr lang="en-US" dirty="0" smtClean="0">
                <a:solidFill>
                  <a:schemeClr val="bg1"/>
                </a:solidFill>
              </a:rPr>
              <a:t>irrelevant.</a:t>
            </a:r>
          </a:p>
          <a:p>
            <a:r>
              <a:rPr lang="en-US" dirty="0" smtClean="0">
                <a:solidFill>
                  <a:schemeClr val="bg1"/>
                </a:solidFill>
              </a:rPr>
              <a:t>Very </a:t>
            </a:r>
            <a:r>
              <a:rPr lang="en-US" dirty="0">
                <a:solidFill>
                  <a:schemeClr val="bg1"/>
                </a:solidFill>
              </a:rPr>
              <a:t>few software systems are completely new systems, and it makes much more sense to see development and maintenance as a continuum. </a:t>
            </a:r>
            <a:endParaRPr lang="en-US" dirty="0" smtClean="0">
              <a:solidFill>
                <a:schemeClr val="bg1"/>
              </a:solidFill>
            </a:endParaRPr>
          </a:p>
          <a:p>
            <a:r>
              <a:rPr lang="en-US" dirty="0" smtClean="0">
                <a:solidFill>
                  <a:schemeClr val="bg1"/>
                </a:solidFill>
              </a:rPr>
              <a:t>Rather </a:t>
            </a:r>
            <a:r>
              <a:rPr lang="en-US" dirty="0">
                <a:solidFill>
                  <a:schemeClr val="bg1"/>
                </a:solidFill>
              </a:rPr>
              <a:t>than two separate processes, it is more realistic to think of software engineering as an evolutionary process </a:t>
            </a:r>
            <a:r>
              <a:rPr lang="en-US" dirty="0" smtClean="0">
                <a:solidFill>
                  <a:schemeClr val="bg1"/>
                </a:solidFill>
              </a:rPr>
              <a:t>where </a:t>
            </a:r>
            <a:r>
              <a:rPr lang="en-US" dirty="0">
                <a:solidFill>
                  <a:schemeClr val="bg1"/>
                </a:solidFill>
              </a:rPr>
              <a:t>software is continually changed over its lifetime in response to changing requirements and customer needs.</a:t>
            </a:r>
          </a:p>
        </p:txBody>
      </p:sp>
      <p:pic>
        <p:nvPicPr>
          <p:cNvPr id="4" name="Picture 3"/>
          <p:cNvPicPr>
            <a:picLocks noChangeAspect="1"/>
          </p:cNvPicPr>
          <p:nvPr/>
        </p:nvPicPr>
        <p:blipFill>
          <a:blip r:embed="rId2"/>
          <a:stretch>
            <a:fillRect/>
          </a:stretch>
        </p:blipFill>
        <p:spPr>
          <a:xfrm>
            <a:off x="2662237" y="4147283"/>
            <a:ext cx="6867525" cy="2324100"/>
          </a:xfrm>
          <a:prstGeom prst="rect">
            <a:avLst/>
          </a:prstGeom>
        </p:spPr>
      </p:pic>
    </p:spTree>
    <p:extLst>
      <p:ext uri="{BB962C8B-B14F-4D97-AF65-F5344CB8AC3E}">
        <p14:creationId xmlns:p14="http://schemas.microsoft.com/office/powerpoint/2010/main" val="409427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3">
                                            <p:txEl>
                                              <p:pRg st="1" end="1"/>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Approaches May Be Used To Reduce The Costs Of Rework:</a:t>
            </a:r>
            <a:endParaRPr lang="en-US" dirty="0">
              <a:solidFill>
                <a:schemeClr val="bg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80407845"/>
              </p:ext>
            </p:extLst>
          </p:nvPr>
        </p:nvGraphicFramePr>
        <p:xfrm>
          <a:off x="833387" y="20574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845418" y="1600200"/>
            <a:ext cx="10051181" cy="369332"/>
          </a:xfrm>
          <a:prstGeom prst="rect">
            <a:avLst/>
          </a:prstGeom>
        </p:spPr>
        <p:txBody>
          <a:bodyPr wrap="square">
            <a:spAutoFit/>
          </a:bodyPr>
          <a:lstStyle/>
          <a:p>
            <a:pPr lvl="0"/>
            <a:r>
              <a:rPr lang="en-US" dirty="0">
                <a:solidFill>
                  <a:schemeClr val="bg1"/>
                </a:solidFill>
              </a:rPr>
              <a:t>The system requirements change as businesses respond to external pressures.</a:t>
            </a:r>
          </a:p>
        </p:txBody>
      </p:sp>
    </p:spTree>
    <p:extLst>
      <p:ext uri="{BB962C8B-B14F-4D97-AF65-F5344CB8AC3E}">
        <p14:creationId xmlns:p14="http://schemas.microsoft.com/office/powerpoint/2010/main" val="280763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Two Ways Of Coping With Change And Changing System Requirements</a:t>
            </a:r>
            <a:endParaRPr lang="en-US" dirty="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44912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051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Software Process</a:t>
            </a:r>
          </a:p>
        </p:txBody>
      </p:sp>
      <p:pic>
        <p:nvPicPr>
          <p:cNvPr id="1026" name="Picture 2" descr="Image result for what is Software Process"/>
          <p:cNvPicPr>
            <a:picLocks noGrp="1" noChangeAspect="1" noChangeArrowheads="1"/>
          </p:cNvPicPr>
          <p:nvPr>
            <p:ph idx="1"/>
          </p:nvPr>
        </p:nvPicPr>
        <p:blipFill rotWithShape="1">
          <a:blip r:embed="rId2" cstate="print">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 uri="{28A0092B-C50C-407E-A947-70E740481C1C}">
                <a14:useLocalDpi xmlns:a14="http://schemas.microsoft.com/office/drawing/2010/main" val="0"/>
              </a:ext>
            </a:extLst>
          </a:blip>
          <a:srcRect r="1820" b="12035"/>
          <a:stretch/>
        </p:blipFill>
        <p:spPr bwMode="auto">
          <a:xfrm>
            <a:off x="6324601" y="1828801"/>
            <a:ext cx="4572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3400" y="2326241"/>
            <a:ext cx="6096000" cy="2308324"/>
          </a:xfrm>
          <a:prstGeom prst="rect">
            <a:avLst/>
          </a:prstGeom>
        </p:spPr>
        <p:txBody>
          <a:bodyPr>
            <a:spAutoFit/>
          </a:bodyPr>
          <a:lstStyle/>
          <a:p>
            <a:pPr marL="285750" indent="-285750">
              <a:buFont typeface="Arial" panose="020B0604020202020204" pitchFamily="34" charset="0"/>
              <a:buChar char="•"/>
            </a:pPr>
            <a:r>
              <a:rPr lang="en-US" dirty="0">
                <a:solidFill>
                  <a:schemeClr val="bg2"/>
                </a:solidFill>
              </a:rPr>
              <a:t>There is no universal software engineering method that is applicable to all of them. Consequently, there is no universally applicable software process. </a:t>
            </a:r>
          </a:p>
          <a:p>
            <a:pPr marL="285750" indent="-285750">
              <a:buFont typeface="Arial" panose="020B0604020202020204" pitchFamily="34" charset="0"/>
              <a:buChar char="•"/>
            </a:pPr>
            <a:r>
              <a:rPr lang="en-US" dirty="0">
                <a:solidFill>
                  <a:schemeClr val="bg2"/>
                </a:solidFill>
              </a:rPr>
              <a:t>The process used in different companies depends on the type of software being developed, the requirements of the software customer, and the skills of the people.</a:t>
            </a:r>
          </a:p>
          <a:p>
            <a:pPr marL="285750" indent="-285750">
              <a:buFont typeface="Arial" panose="020B0604020202020204" pitchFamily="34" charset="0"/>
              <a:buChar char="•"/>
            </a:pPr>
            <a:endParaRPr lang="en-US" dirty="0">
              <a:solidFill>
                <a:schemeClr val="bg2"/>
              </a:solidFill>
            </a:endParaRPr>
          </a:p>
        </p:txBody>
      </p:sp>
    </p:spTree>
    <p:extLst>
      <p:ext uri="{BB962C8B-B14F-4D97-AF65-F5344CB8AC3E}">
        <p14:creationId xmlns:p14="http://schemas.microsoft.com/office/powerpoint/2010/main" val="88348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Prototyping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46549653"/>
              </p:ext>
            </p:extLst>
          </p:nvPr>
        </p:nvGraphicFramePr>
        <p:xfrm>
          <a:off x="2133600" y="3029129"/>
          <a:ext cx="8534400" cy="3205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066800" y="1828800"/>
            <a:ext cx="10058400"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A prototype is an early version of a software system that is used to demonstrate concepts, try out design options, and find out more about the problem and its possible </a:t>
            </a:r>
            <a:r>
              <a:rPr lang="en-US" dirty="0" smtClean="0">
                <a:solidFill>
                  <a:schemeClr val="bg1"/>
                </a:solidFill>
              </a:rPr>
              <a:t>solutions.</a:t>
            </a:r>
          </a:p>
          <a:p>
            <a:pPr marL="285750" indent="-285750">
              <a:buFont typeface="Arial" panose="020B0604020202020204" pitchFamily="34" charset="0"/>
              <a:buChar char="•"/>
            </a:pPr>
            <a:r>
              <a:rPr lang="en-US" dirty="0" smtClean="0">
                <a:solidFill>
                  <a:schemeClr val="bg1"/>
                </a:solidFill>
              </a:rPr>
              <a:t>A </a:t>
            </a:r>
            <a:r>
              <a:rPr lang="en-US" dirty="0">
                <a:solidFill>
                  <a:schemeClr val="bg1"/>
                </a:solidFill>
              </a:rPr>
              <a:t>software prototype can be used in a software development process to help anticipate changes that may be required: </a:t>
            </a:r>
          </a:p>
        </p:txBody>
      </p:sp>
    </p:spTree>
    <p:extLst>
      <p:ext uri="{BB962C8B-B14F-4D97-AF65-F5344CB8AC3E}">
        <p14:creationId xmlns:p14="http://schemas.microsoft.com/office/powerpoint/2010/main" val="289626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Prototype</a:t>
            </a:r>
            <a:endParaRPr lang="en-US" dirty="0">
              <a:solidFill>
                <a:schemeClr val="bg1"/>
              </a:solidFill>
            </a:endParaRPr>
          </a:p>
        </p:txBody>
      </p:sp>
      <p:sp>
        <p:nvSpPr>
          <p:cNvPr id="3" name="Content Placeholder 2"/>
          <p:cNvSpPr>
            <a:spLocks noGrp="1"/>
          </p:cNvSpPr>
          <p:nvPr>
            <p:ph idx="1"/>
          </p:nvPr>
        </p:nvSpPr>
        <p:spPr>
          <a:xfrm>
            <a:off x="838200" y="1921878"/>
            <a:ext cx="10515600" cy="4351338"/>
          </a:xfrm>
        </p:spPr>
        <p:txBody>
          <a:bodyPr/>
          <a:lstStyle/>
          <a:p>
            <a:r>
              <a:rPr lang="en-US" dirty="0">
                <a:solidFill>
                  <a:schemeClr val="bg1"/>
                </a:solidFill>
              </a:rPr>
              <a:t>System prototypes allow potential users to see how well the system supports their work. </a:t>
            </a:r>
            <a:endParaRPr lang="en-US" dirty="0" smtClean="0">
              <a:solidFill>
                <a:schemeClr val="bg1"/>
              </a:solidFill>
            </a:endParaRPr>
          </a:p>
          <a:p>
            <a:r>
              <a:rPr lang="en-US" dirty="0" smtClean="0">
                <a:solidFill>
                  <a:schemeClr val="bg1"/>
                </a:solidFill>
              </a:rPr>
              <a:t>They </a:t>
            </a:r>
            <a:r>
              <a:rPr lang="en-US" dirty="0">
                <a:solidFill>
                  <a:schemeClr val="bg1"/>
                </a:solidFill>
              </a:rPr>
              <a:t>may get new ideas for requirements and find areas of strength and weakness in the software.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Lst>
          </a:blip>
          <a:stretch>
            <a:fillRect/>
          </a:stretch>
        </p:blipFill>
        <p:spPr>
          <a:xfrm>
            <a:off x="2590800" y="3352800"/>
            <a:ext cx="7715250" cy="2638425"/>
          </a:xfrm>
          <a:prstGeom prst="rect">
            <a:avLst/>
          </a:prstGeom>
        </p:spPr>
      </p:pic>
    </p:spTree>
    <p:extLst>
      <p:ext uri="{BB962C8B-B14F-4D97-AF65-F5344CB8AC3E}">
        <p14:creationId xmlns:p14="http://schemas.microsoft.com/office/powerpoint/2010/main" val="316926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Prototype-Example</a:t>
            </a: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A</a:t>
            </a:r>
            <a:r>
              <a:rPr lang="en-US" dirty="0" smtClean="0">
                <a:solidFill>
                  <a:schemeClr val="bg1"/>
                </a:solidFill>
              </a:rPr>
              <a:t> </a:t>
            </a:r>
            <a:r>
              <a:rPr lang="en-US" dirty="0">
                <a:solidFill>
                  <a:schemeClr val="bg1"/>
                </a:solidFill>
              </a:rPr>
              <a:t>database design may be prototyped and tested to check that it supports efficient data access for the most common user queries. </a:t>
            </a:r>
            <a:endParaRPr lang="en-US" dirty="0" smtClean="0">
              <a:solidFill>
                <a:schemeClr val="bg1"/>
              </a:solidFill>
            </a:endParaRPr>
          </a:p>
          <a:p>
            <a:r>
              <a:rPr lang="en-US" dirty="0" smtClean="0">
                <a:solidFill>
                  <a:schemeClr val="bg1"/>
                </a:solidFill>
              </a:rPr>
              <a:t>Rapid </a:t>
            </a:r>
            <a:r>
              <a:rPr lang="en-US" dirty="0">
                <a:solidFill>
                  <a:schemeClr val="bg1"/>
                </a:solidFill>
              </a:rPr>
              <a:t>prototyping with end-user involvement is the only sensible way to develop user interfaces. Because of the dynamic nature of user interfaces, </a:t>
            </a:r>
            <a:r>
              <a:rPr lang="en-US" dirty="0" smtClean="0">
                <a:solidFill>
                  <a:schemeClr val="bg1"/>
                </a:solidFill>
              </a:rPr>
              <a:t>textual </a:t>
            </a:r>
            <a:r>
              <a:rPr lang="en-US" dirty="0">
                <a:solidFill>
                  <a:schemeClr val="bg1"/>
                </a:solidFill>
              </a:rPr>
              <a:t>descriptions and diagrams are not good enough for expressing the user interface requirements and design</a:t>
            </a:r>
          </a:p>
        </p:txBody>
      </p:sp>
    </p:spTree>
    <p:extLst>
      <p:ext uri="{BB962C8B-B14F-4D97-AF65-F5344CB8AC3E}">
        <p14:creationId xmlns:p14="http://schemas.microsoft.com/office/powerpoint/2010/main" val="148311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Incremental delivery</a:t>
            </a:r>
          </a:p>
        </p:txBody>
      </p:sp>
      <p:sp>
        <p:nvSpPr>
          <p:cNvPr id="3" name="Content Placeholder 2"/>
          <p:cNvSpPr>
            <a:spLocks noGrp="1"/>
          </p:cNvSpPr>
          <p:nvPr>
            <p:ph idx="1"/>
          </p:nvPr>
        </p:nvSpPr>
        <p:spPr/>
        <p:txBody>
          <a:bodyPr>
            <a:normAutofit/>
          </a:bodyPr>
          <a:lstStyle/>
          <a:p>
            <a:r>
              <a:rPr lang="en-US" dirty="0">
                <a:solidFill>
                  <a:schemeClr val="bg1"/>
                </a:solidFill>
              </a:rPr>
              <a:t>Customers can use the early increments as prototypes and gain experience that informs their requirements for later system increments. </a:t>
            </a:r>
            <a:endParaRPr lang="en-US" dirty="0" smtClean="0">
              <a:solidFill>
                <a:schemeClr val="bg1"/>
              </a:solidFill>
            </a:endParaRPr>
          </a:p>
          <a:p>
            <a:r>
              <a:rPr lang="en-US" dirty="0" smtClean="0">
                <a:solidFill>
                  <a:schemeClr val="bg1"/>
                </a:solidFill>
              </a:rPr>
              <a:t>The </a:t>
            </a:r>
            <a:r>
              <a:rPr lang="en-US" dirty="0">
                <a:solidFill>
                  <a:schemeClr val="bg1"/>
                </a:solidFill>
              </a:rPr>
              <a:t>first increment satisfies their most critical requirements, so they can use the software immediately. </a:t>
            </a:r>
          </a:p>
          <a:p>
            <a:r>
              <a:rPr lang="en-US" dirty="0" smtClean="0">
                <a:solidFill>
                  <a:schemeClr val="bg1"/>
                </a:solidFill>
              </a:rPr>
              <a:t>As </a:t>
            </a:r>
            <a:r>
              <a:rPr lang="en-US" dirty="0">
                <a:solidFill>
                  <a:schemeClr val="bg1"/>
                </a:solidFill>
              </a:rPr>
              <a:t>the highest priority services are delivered first and later increments then integrated, the most important system services receive the most testing. This means that customers are less likely to encounter software failures in the most important parts of the system</a:t>
            </a:r>
          </a:p>
        </p:txBody>
      </p:sp>
    </p:spTree>
    <p:extLst>
      <p:ext uri="{BB962C8B-B14F-4D97-AF65-F5344CB8AC3E}">
        <p14:creationId xmlns:p14="http://schemas.microsoft.com/office/powerpoint/2010/main" val="93850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Capability Maturity Model</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The Software Engineering Institute (SEI) Capability Maturity Model (CMM) specifies an increasing series of levels of a software development organization. </a:t>
            </a:r>
          </a:p>
          <a:p>
            <a:r>
              <a:rPr lang="en-US" dirty="0" smtClean="0">
                <a:solidFill>
                  <a:schemeClr val="bg1"/>
                </a:solidFill>
              </a:rPr>
              <a:t>The higher the level, the better the software development process, hence reaching each level is an expensive and time-consuming process.</a:t>
            </a:r>
          </a:p>
          <a:p>
            <a:r>
              <a:rPr lang="en-US" dirty="0">
                <a:solidFill>
                  <a:schemeClr val="bg1"/>
                </a:solidFill>
              </a:rPr>
              <a:t>This idea was introduced so that the U.S. Department of Defense</a:t>
            </a:r>
          </a:p>
        </p:txBody>
      </p:sp>
    </p:spTree>
    <p:extLst>
      <p:ext uri="{BB962C8B-B14F-4D97-AF65-F5344CB8AC3E}">
        <p14:creationId xmlns:p14="http://schemas.microsoft.com/office/powerpoint/2010/main" val="332682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cxnSp>
        <p:nvCxnSpPr>
          <p:cNvPr id="15" name="Elbow Connector 14"/>
          <p:cNvCxnSpPr/>
          <p:nvPr/>
        </p:nvCxnSpPr>
        <p:spPr>
          <a:xfrm flipV="1">
            <a:off x="8569693" y="1808733"/>
            <a:ext cx="990600" cy="68580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Elbow Connector 13"/>
          <p:cNvCxnSpPr/>
          <p:nvPr/>
        </p:nvCxnSpPr>
        <p:spPr>
          <a:xfrm flipV="1">
            <a:off x="7426693" y="2685033"/>
            <a:ext cx="990600" cy="68580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Elbow Connector 12"/>
          <p:cNvCxnSpPr/>
          <p:nvPr/>
        </p:nvCxnSpPr>
        <p:spPr>
          <a:xfrm flipV="1">
            <a:off x="6140918" y="3751833"/>
            <a:ext cx="990600" cy="68580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Elbow Connector 11"/>
          <p:cNvCxnSpPr/>
          <p:nvPr/>
        </p:nvCxnSpPr>
        <p:spPr>
          <a:xfrm flipV="1">
            <a:off x="4800600" y="4778342"/>
            <a:ext cx="990600" cy="68580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p:txBody>
          <a:bodyPr/>
          <a:lstStyle/>
          <a:p>
            <a:r>
              <a:rPr lang="en-US" dirty="0">
                <a:solidFill>
                  <a:schemeClr val="bg1"/>
                </a:solidFill>
              </a:rPr>
              <a:t>Capability Maturity </a:t>
            </a:r>
            <a:r>
              <a:rPr lang="en-US" dirty="0" smtClean="0">
                <a:solidFill>
                  <a:schemeClr val="bg1"/>
                </a:solidFill>
              </a:rPr>
              <a:t> Levels</a:t>
            </a:r>
            <a:endParaRPr lang="en-US" dirty="0">
              <a:solidFill>
                <a:schemeClr val="bg1"/>
              </a:solidFill>
            </a:endParaRPr>
          </a:p>
        </p:txBody>
      </p:sp>
      <p:sp>
        <p:nvSpPr>
          <p:cNvPr id="4" name="Rectangle 3"/>
          <p:cNvSpPr/>
          <p:nvPr/>
        </p:nvSpPr>
        <p:spPr>
          <a:xfrm>
            <a:off x="4495800" y="5428233"/>
            <a:ext cx="1295400" cy="8382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Initial</a:t>
            </a:r>
          </a:p>
        </p:txBody>
      </p:sp>
      <p:sp>
        <p:nvSpPr>
          <p:cNvPr id="5" name="Rectangle 4"/>
          <p:cNvSpPr/>
          <p:nvPr/>
        </p:nvSpPr>
        <p:spPr>
          <a:xfrm>
            <a:off x="5826493" y="4437633"/>
            <a:ext cx="1295400" cy="8382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Managed</a:t>
            </a:r>
          </a:p>
        </p:txBody>
      </p:sp>
      <p:sp>
        <p:nvSpPr>
          <p:cNvPr id="6" name="Rectangle 5"/>
          <p:cNvSpPr/>
          <p:nvPr/>
        </p:nvSpPr>
        <p:spPr>
          <a:xfrm>
            <a:off x="7121893" y="3370833"/>
            <a:ext cx="1295400" cy="8382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Defined</a:t>
            </a:r>
          </a:p>
        </p:txBody>
      </p:sp>
      <p:sp>
        <p:nvSpPr>
          <p:cNvPr id="7" name="Rectangle 6"/>
          <p:cNvSpPr/>
          <p:nvPr/>
        </p:nvSpPr>
        <p:spPr>
          <a:xfrm>
            <a:off x="8417292" y="2456433"/>
            <a:ext cx="1488707" cy="8382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Quantitatively managed</a:t>
            </a:r>
          </a:p>
        </p:txBody>
      </p:sp>
      <p:sp>
        <p:nvSpPr>
          <p:cNvPr id="8" name="Rectangle 7"/>
          <p:cNvSpPr/>
          <p:nvPr/>
        </p:nvSpPr>
        <p:spPr>
          <a:xfrm>
            <a:off x="9601200" y="1482276"/>
            <a:ext cx="1371600" cy="8382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Optimizing </a:t>
            </a:r>
          </a:p>
        </p:txBody>
      </p:sp>
    </p:spTree>
    <p:extLst>
      <p:ext uri="{BB962C8B-B14F-4D97-AF65-F5344CB8AC3E}">
        <p14:creationId xmlns:p14="http://schemas.microsoft.com/office/powerpoint/2010/main" val="302768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par>
                                <p:cTn id="30" presetID="2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pPr fontAlgn="t"/>
            <a:r>
              <a:rPr lang="en-US" b="1" dirty="0">
                <a:hlinkClick r:id="rId2"/>
              </a:rPr>
              <a:t>What are attributes of good software ?</a:t>
            </a:r>
            <a:r>
              <a:rPr lang="en-US" dirty="0" smtClean="0"/>
              <a:t>0</a:t>
            </a:r>
            <a:endParaRPr lang="en-US" dirty="0"/>
          </a:p>
          <a:p>
            <a:r>
              <a:rPr lang="en-US" dirty="0"/>
              <a:t>A. Software maintainability</a:t>
            </a:r>
            <a:br>
              <a:rPr lang="en-US" dirty="0"/>
            </a:br>
            <a:r>
              <a:rPr lang="en-US" dirty="0"/>
              <a:t>B. Software functionality</a:t>
            </a:r>
            <a:br>
              <a:rPr lang="en-US" dirty="0"/>
            </a:br>
            <a:r>
              <a:rPr lang="en-US" dirty="0"/>
              <a:t>C. Software development</a:t>
            </a:r>
            <a:br>
              <a:rPr lang="en-US" dirty="0"/>
            </a:br>
            <a:r>
              <a:rPr lang="en-US" dirty="0"/>
              <a:t>D. Software maintainability &amp; functionality</a:t>
            </a:r>
          </a:p>
          <a:p>
            <a:pPr fontAlgn="t"/>
            <a:r>
              <a:rPr lang="en-US" b="1" dirty="0">
                <a:hlinkClick r:id="rId3"/>
              </a:rPr>
              <a:t>What is a Software ____________________ ?</a:t>
            </a:r>
            <a:r>
              <a:rPr lang="en-US" dirty="0" smtClean="0">
                <a:hlinkClick r:id="rId4"/>
              </a:rPr>
              <a:t>0</a:t>
            </a:r>
            <a:endParaRPr lang="en-US" dirty="0"/>
          </a:p>
          <a:p>
            <a:r>
              <a:rPr lang="en-US" dirty="0"/>
              <a:t>A. Software is set of programs</a:t>
            </a:r>
            <a:br>
              <a:rPr lang="en-US" dirty="0"/>
            </a:br>
            <a:r>
              <a:rPr lang="en-US" dirty="0"/>
              <a:t>B. Software is documentation and configuration of data</a:t>
            </a:r>
            <a:br>
              <a:rPr lang="en-US" dirty="0"/>
            </a:br>
            <a:r>
              <a:rPr lang="en-US" dirty="0"/>
              <a:t>C. Software is set of programs, documentation &amp; configuration of data</a:t>
            </a:r>
            <a:br>
              <a:rPr lang="en-US" dirty="0"/>
            </a:br>
            <a:r>
              <a:rPr lang="en-US" dirty="0"/>
              <a:t>D. None of the mentioned</a:t>
            </a:r>
          </a:p>
          <a:p>
            <a:endParaRPr lang="en-US" dirty="0"/>
          </a:p>
        </p:txBody>
      </p:sp>
    </p:spTree>
    <p:extLst>
      <p:ext uri="{BB962C8B-B14F-4D97-AF65-F5344CB8AC3E}">
        <p14:creationId xmlns:p14="http://schemas.microsoft.com/office/powerpoint/2010/main" val="3690197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dirty="0" smtClean="0">
                <a:hlinkClick r:id="rId2"/>
              </a:rPr>
              <a:t>Which </a:t>
            </a:r>
            <a:r>
              <a:rPr lang="en-US" dirty="0">
                <a:hlinkClick r:id="rId2"/>
              </a:rPr>
              <a:t>of these software engineering activities are not a part of software processes ?</a:t>
            </a:r>
          </a:p>
          <a:p>
            <a:pPr marL="685800" lvl="1" indent="-457200">
              <a:buFont typeface="+mj-lt"/>
              <a:buAutoNum type="arabicPeriod"/>
            </a:pPr>
            <a:r>
              <a:rPr lang="en-US" dirty="0"/>
              <a:t> Software development</a:t>
            </a:r>
          </a:p>
          <a:p>
            <a:pPr marL="685800" lvl="1" indent="-457200">
              <a:buFont typeface="+mj-lt"/>
              <a:buAutoNum type="arabicPeriod"/>
            </a:pPr>
            <a:r>
              <a:rPr lang="en-US" dirty="0"/>
              <a:t> Software dependence</a:t>
            </a:r>
          </a:p>
          <a:p>
            <a:pPr marL="685800" lvl="1" indent="-457200">
              <a:buFont typeface="+mj-lt"/>
              <a:buAutoNum type="arabicPeriod"/>
            </a:pPr>
            <a:r>
              <a:rPr lang="en-US" dirty="0"/>
              <a:t> Software validation</a:t>
            </a:r>
          </a:p>
          <a:p>
            <a:pPr marL="685800" lvl="1" indent="-457200">
              <a:buFont typeface="+mj-lt"/>
              <a:buAutoNum type="arabicPeriod"/>
            </a:pPr>
            <a:r>
              <a:rPr lang="en-US" dirty="0"/>
              <a:t> Software specification</a:t>
            </a:r>
          </a:p>
          <a:p>
            <a:r>
              <a:rPr lang="en-US" dirty="0">
                <a:hlinkClick r:id="rId3"/>
              </a:rPr>
              <a:t>Which one of the following models is not suitable for accommodating any change?</a:t>
            </a:r>
          </a:p>
          <a:p>
            <a:pPr marL="571500" lvl="1" indent="-342900">
              <a:buFont typeface="+mj-lt"/>
              <a:buAutoNum type="arabicPeriod"/>
            </a:pPr>
            <a:r>
              <a:rPr lang="en-US" dirty="0"/>
              <a:t> Prototyping Model</a:t>
            </a:r>
          </a:p>
          <a:p>
            <a:pPr marL="571500" lvl="1" indent="-342900">
              <a:buFont typeface="+mj-lt"/>
              <a:buAutoNum type="arabicPeriod"/>
            </a:pPr>
            <a:r>
              <a:rPr lang="en-US" dirty="0"/>
              <a:t> RAD Model</a:t>
            </a:r>
          </a:p>
          <a:p>
            <a:pPr marL="571500" lvl="1" indent="-342900">
              <a:buFont typeface="+mj-lt"/>
              <a:buAutoNum type="arabicPeriod"/>
            </a:pPr>
            <a:r>
              <a:rPr lang="en-US" dirty="0"/>
              <a:t> Build &amp; Fix Model</a:t>
            </a:r>
          </a:p>
          <a:p>
            <a:pPr marL="571500" lvl="1" indent="-342900">
              <a:buFont typeface="+mj-lt"/>
              <a:buAutoNum type="arabicPeriod"/>
            </a:pPr>
            <a:r>
              <a:rPr lang="en-US" dirty="0"/>
              <a:t> Waterfall Model</a:t>
            </a:r>
          </a:p>
          <a:p>
            <a:endParaRPr lang="en-US" dirty="0"/>
          </a:p>
        </p:txBody>
      </p:sp>
    </p:spTree>
    <p:extLst>
      <p:ext uri="{BB962C8B-B14F-4D97-AF65-F5344CB8AC3E}">
        <p14:creationId xmlns:p14="http://schemas.microsoft.com/office/powerpoint/2010/main" val="2127176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hlinkClick r:id="rId2"/>
              </a:rPr>
              <a:t>SDLC stands for</a:t>
            </a:r>
          </a:p>
          <a:p>
            <a:pPr marL="571500" lvl="1" indent="-342900">
              <a:buFont typeface="+mj-lt"/>
              <a:buAutoNum type="arabicPeriod"/>
            </a:pPr>
            <a:r>
              <a:rPr lang="en-US" dirty="0"/>
              <a:t> System Development Life cycle</a:t>
            </a:r>
          </a:p>
          <a:p>
            <a:pPr marL="571500" lvl="1" indent="-342900">
              <a:buFont typeface="+mj-lt"/>
              <a:buAutoNum type="arabicPeriod"/>
            </a:pPr>
            <a:r>
              <a:rPr lang="en-US" dirty="0"/>
              <a:t> Software Design Life Cycle</a:t>
            </a:r>
          </a:p>
          <a:p>
            <a:pPr marL="571500" lvl="1" indent="-342900">
              <a:buFont typeface="+mj-lt"/>
              <a:buAutoNum type="arabicPeriod"/>
            </a:pPr>
            <a:r>
              <a:rPr lang="en-US" dirty="0"/>
              <a:t> Software Development Life Cycle</a:t>
            </a:r>
          </a:p>
          <a:p>
            <a:pPr marL="571500" lvl="1" indent="-342900">
              <a:buFont typeface="+mj-lt"/>
              <a:buAutoNum type="arabicPeriod"/>
            </a:pPr>
            <a:r>
              <a:rPr lang="en-US" dirty="0"/>
              <a:t> System Design Life Cycle</a:t>
            </a:r>
          </a:p>
          <a:p>
            <a:r>
              <a:rPr lang="en-US" dirty="0">
                <a:hlinkClick r:id="rId3"/>
              </a:rPr>
              <a:t>How many numbers of maturity levels in CMM are available?</a:t>
            </a:r>
          </a:p>
          <a:p>
            <a:pPr marL="571500" lvl="1" indent="-342900">
              <a:buFont typeface="+mj-lt"/>
              <a:buAutoNum type="arabicPeriod"/>
            </a:pPr>
            <a:r>
              <a:rPr lang="en-US" dirty="0"/>
              <a:t> 6</a:t>
            </a:r>
          </a:p>
          <a:p>
            <a:pPr marL="571500" lvl="1" indent="-342900">
              <a:buFont typeface="+mj-lt"/>
              <a:buAutoNum type="arabicPeriod"/>
            </a:pPr>
            <a:r>
              <a:rPr lang="en-US" dirty="0"/>
              <a:t> 5</a:t>
            </a:r>
          </a:p>
          <a:p>
            <a:pPr marL="571500" lvl="1" indent="-342900">
              <a:buFont typeface="+mj-lt"/>
              <a:buAutoNum type="arabicPeriod"/>
            </a:pPr>
            <a:r>
              <a:rPr lang="en-US" dirty="0"/>
              <a:t> 4</a:t>
            </a:r>
          </a:p>
          <a:p>
            <a:pPr marL="571500" lvl="1" indent="-342900">
              <a:buFont typeface="+mj-lt"/>
              <a:buAutoNum type="arabicPeriod"/>
            </a:pPr>
            <a:r>
              <a:rPr lang="en-US" dirty="0"/>
              <a:t> 3</a:t>
            </a:r>
          </a:p>
          <a:p>
            <a:pPr marL="0" indent="0">
              <a:buNone/>
            </a:pPr>
            <a:endParaRPr lang="en-US" dirty="0"/>
          </a:p>
        </p:txBody>
      </p:sp>
    </p:spTree>
    <p:extLst>
      <p:ext uri="{BB962C8B-B14F-4D97-AF65-F5344CB8AC3E}">
        <p14:creationId xmlns:p14="http://schemas.microsoft.com/office/powerpoint/2010/main" val="983207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r>
              <a:rPr lang="en-US" dirty="0"/>
              <a:t>Suggest the most appropriate generic software process model that might be used as a basis for managing the development of the following systems. Explain your answer according to the type of system being developed</a:t>
            </a:r>
            <a:r>
              <a:rPr lang="en-US" dirty="0" smtClean="0"/>
              <a:t>:</a:t>
            </a:r>
          </a:p>
          <a:p>
            <a:pPr lvl="1" algn="just"/>
            <a:r>
              <a:rPr lang="en-US" dirty="0"/>
              <a:t>a)     A system to control anti-lock braking in a car</a:t>
            </a:r>
          </a:p>
          <a:p>
            <a:pPr lvl="1" algn="just"/>
            <a:r>
              <a:rPr lang="en-US" dirty="0" smtClean="0"/>
              <a:t>b</a:t>
            </a:r>
            <a:r>
              <a:rPr lang="en-US" dirty="0"/>
              <a:t>)     A virtual reality system to support software maintenance</a:t>
            </a:r>
          </a:p>
          <a:p>
            <a:pPr lvl="1" algn="just"/>
            <a:r>
              <a:rPr lang="en-US" dirty="0" smtClean="0"/>
              <a:t>c</a:t>
            </a:r>
            <a:r>
              <a:rPr lang="en-US" dirty="0"/>
              <a:t>)     A university accounting system that replaces an existing system</a:t>
            </a:r>
          </a:p>
          <a:p>
            <a:pPr lvl="1" algn="just"/>
            <a:r>
              <a:rPr lang="en-US" dirty="0" smtClean="0"/>
              <a:t>d</a:t>
            </a:r>
            <a:r>
              <a:rPr lang="en-US" dirty="0"/>
              <a:t>)     An interactive travel planning system that helps users plan journey with the lowest environment impact</a:t>
            </a:r>
          </a:p>
        </p:txBody>
      </p:sp>
    </p:spTree>
    <p:extLst>
      <p:ext uri="{BB962C8B-B14F-4D97-AF65-F5344CB8AC3E}">
        <p14:creationId xmlns:p14="http://schemas.microsoft.com/office/powerpoint/2010/main" val="1066815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Software Process Must Include The Following Four Activities: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02943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901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p:txBody>
          <a:bodyPr>
            <a:normAutofit/>
          </a:bodyPr>
          <a:lstStyle/>
          <a:p>
            <a:r>
              <a:rPr lang="en-US" dirty="0"/>
              <a:t>a)     Anti-lock braking system  This is a safety-critical system so requires a lot of up-front analysis before implementation. It certainly needs a plan-driven approach to development with the requirements carefully analysed. A waterfall model is therefore the most appropriate approach to use, perhaps with formal transformations between the different development stages.</a:t>
            </a:r>
          </a:p>
          <a:p>
            <a:endParaRPr lang="en-US" dirty="0"/>
          </a:p>
          <a:p>
            <a:r>
              <a:rPr lang="en-US" dirty="0"/>
              <a:t>b)     Virtual reality system  This is a system where the requirements will change and there will be an extensive user interface components. Incremental development with, perhaps, some UI prototyping is the most appropriate model. An agile process may be used.</a:t>
            </a:r>
          </a:p>
          <a:p>
            <a:endParaRPr lang="en-US" dirty="0"/>
          </a:p>
          <a:p>
            <a:r>
              <a:rPr lang="en-US" dirty="0"/>
              <a:t> </a:t>
            </a:r>
          </a:p>
        </p:txBody>
      </p:sp>
    </p:spTree>
    <p:extLst>
      <p:ext uri="{BB962C8B-B14F-4D97-AF65-F5344CB8AC3E}">
        <p14:creationId xmlns:p14="http://schemas.microsoft.com/office/powerpoint/2010/main" val="1650999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p:txBody>
          <a:bodyPr/>
          <a:lstStyle/>
          <a:p>
            <a:r>
              <a:rPr lang="en-US" dirty="0"/>
              <a:t>c)     University accounting system  This is a system whose requirements are fairly well-known and which will be used in an environment in conjunction with lots of other systems such as a research grant management system. Therefore, a reuse-based approach is likely to be appropriate for this.</a:t>
            </a:r>
          </a:p>
          <a:p>
            <a:endParaRPr lang="en-US" dirty="0"/>
          </a:p>
          <a:p>
            <a:r>
              <a:rPr lang="en-US" dirty="0"/>
              <a:t>d)     Interactive travel planning system  </a:t>
            </a:r>
            <a:r>
              <a:rPr lang="en-US" dirty="0" smtClean="0"/>
              <a:t>with </a:t>
            </a:r>
            <a:r>
              <a:rPr lang="en-US" dirty="0"/>
              <a:t>a complex user interface but which must be stable and reliable. An incremental development approach is the most appropriate as the system requirements will change as real user experience with the system is gained</a:t>
            </a:r>
          </a:p>
        </p:txBody>
      </p:sp>
    </p:spTree>
    <p:extLst>
      <p:ext uri="{BB962C8B-B14F-4D97-AF65-F5344CB8AC3E}">
        <p14:creationId xmlns:p14="http://schemas.microsoft.com/office/powerpoint/2010/main" val="2593856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400" y="2286000"/>
            <a:ext cx="3048000" cy="1145224"/>
          </a:xfrm>
        </p:spPr>
        <p:txBody>
          <a:bodyPr/>
          <a:lstStyle/>
          <a:p>
            <a:r>
              <a:rPr lang="en-US" dirty="0"/>
              <a:t>Thankyou</a:t>
            </a:r>
          </a:p>
        </p:txBody>
      </p:sp>
    </p:spTree>
    <p:extLst>
      <p:ext uri="{BB962C8B-B14F-4D97-AF65-F5344CB8AC3E}">
        <p14:creationId xmlns:p14="http://schemas.microsoft.com/office/powerpoint/2010/main" val="213720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solidFill>
                  <a:schemeClr val="bg2"/>
                </a:solidFill>
              </a:rPr>
              <a:t>Linear and Parallel Software </a:t>
            </a:r>
            <a:endParaRPr lang="en-US" dirty="0"/>
          </a:p>
        </p:txBody>
      </p:sp>
      <p:sp>
        <p:nvSpPr>
          <p:cNvPr id="3" name="Content Placeholder 2"/>
          <p:cNvSpPr>
            <a:spLocks noGrp="1"/>
          </p:cNvSpPr>
          <p:nvPr>
            <p:ph idx="1"/>
          </p:nvPr>
        </p:nvSpPr>
        <p:spPr>
          <a:xfrm>
            <a:off x="838200" y="1825625"/>
            <a:ext cx="10515600" cy="765175"/>
          </a:xfrm>
        </p:spPr>
        <p:txBody>
          <a:bodyPr/>
          <a:lstStyle/>
          <a:p>
            <a:r>
              <a:rPr lang="en-US" dirty="0">
                <a:solidFill>
                  <a:schemeClr val="bg2"/>
                </a:solidFill>
              </a:rPr>
              <a:t>A linear process flow executes each of the five framework activities in sequence, beginning with communication and culminating with deployment.</a:t>
            </a:r>
          </a:p>
        </p:txBody>
      </p:sp>
      <p:graphicFrame>
        <p:nvGraphicFramePr>
          <p:cNvPr id="6" name="Diagram 5"/>
          <p:cNvGraphicFramePr/>
          <p:nvPr>
            <p:extLst>
              <p:ext uri="{D42A27DB-BD31-4B8C-83A1-F6EECF244321}">
                <p14:modId xmlns:p14="http://schemas.microsoft.com/office/powerpoint/2010/main" val="1826970402"/>
              </p:ext>
            </p:extLst>
          </p:nvPr>
        </p:nvGraphicFramePr>
        <p:xfrm>
          <a:off x="2057400" y="2971800"/>
          <a:ext cx="8991600" cy="251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24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Parallel Process</a:t>
            </a:r>
          </a:p>
        </p:txBody>
      </p:sp>
      <p:sp>
        <p:nvSpPr>
          <p:cNvPr id="3" name="Content Placeholder 2"/>
          <p:cNvSpPr>
            <a:spLocks noGrp="1"/>
          </p:cNvSpPr>
          <p:nvPr>
            <p:ph idx="1"/>
          </p:nvPr>
        </p:nvSpPr>
        <p:spPr/>
        <p:txBody>
          <a:bodyPr>
            <a:normAutofit/>
          </a:bodyPr>
          <a:lstStyle/>
          <a:p>
            <a:r>
              <a:rPr lang="en-US" sz="2800" dirty="0">
                <a:solidFill>
                  <a:schemeClr val="bg1"/>
                </a:solidFill>
              </a:rPr>
              <a:t>Executes One Or More Activities In Parallel With Other Activities.</a:t>
            </a:r>
          </a:p>
          <a:p>
            <a:r>
              <a:rPr lang="en-US" sz="2800" dirty="0">
                <a:solidFill>
                  <a:schemeClr val="bg1"/>
                </a:solidFill>
              </a:rPr>
              <a:t/>
            </a:r>
            <a:br>
              <a:rPr lang="en-US" sz="2800" dirty="0">
                <a:solidFill>
                  <a:schemeClr val="bg1"/>
                </a:solidFill>
              </a:rPr>
            </a:br>
            <a:endParaRPr lang="en-US" sz="2800" dirty="0">
              <a:solidFill>
                <a:schemeClr val="bg1"/>
              </a:solidFill>
            </a:endParaRPr>
          </a:p>
        </p:txBody>
      </p:sp>
      <p:pic>
        <p:nvPicPr>
          <p:cNvPr id="1026" name="Picture 2" descr="https://1.bp.blogspot.com/-Td0doahqAjg/WBBQBJoKRoI/AAAAAAAACtk/yo4cWPNLqeUI1b3Pz5qWUO2K3wIZSTlhwCLcB/s1600/ppf.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695575" y="2819400"/>
            <a:ext cx="6800850" cy="295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89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Iterative Process Flow</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400" dirty="0">
                <a:solidFill>
                  <a:schemeClr val="bg1"/>
                </a:solidFill>
              </a:rPr>
              <a:t>An </a:t>
            </a:r>
            <a:r>
              <a:rPr lang="en-US" sz="2400" b="1" dirty="0">
                <a:solidFill>
                  <a:schemeClr val="bg1"/>
                </a:solidFill>
              </a:rPr>
              <a:t>iterative process flow</a:t>
            </a:r>
            <a:r>
              <a:rPr lang="en-US" sz="2400" dirty="0">
                <a:solidFill>
                  <a:schemeClr val="bg1"/>
                </a:solidFill>
              </a:rPr>
              <a:t> repeats one or more of the activities before proceeding to the next.</a:t>
            </a:r>
          </a:p>
          <a:p>
            <a:endParaRPr lang="en-US" sz="2400" dirty="0">
              <a:solidFill>
                <a:schemeClr val="bg1"/>
              </a:solidFill>
            </a:endParaRPr>
          </a:p>
        </p:txBody>
      </p:sp>
      <p:pic>
        <p:nvPicPr>
          <p:cNvPr id="2050" name="Picture 2" descr="https://4.bp.blogspot.com/-QbqdYqlvRlk/WBBP28pJAqI/AAAAAAAACtc/oeEflkQBxV4gdwP35OJyviwZ4S2wKgKtQCLcB/s1600/ipf.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667000" y="3172618"/>
            <a:ext cx="7791450"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1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2906</Words>
  <Application>Microsoft Office PowerPoint</Application>
  <PresentationFormat>Widescreen</PresentationFormat>
  <Paragraphs>283</Paragraphs>
  <Slides>62</Slides>
  <Notes>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Century Schoolbook</vt:lpstr>
      <vt:lpstr>CITY SKETCH 16X9</vt:lpstr>
      <vt:lpstr>Software Engineering</vt:lpstr>
      <vt:lpstr>Content</vt:lpstr>
      <vt:lpstr>Class 04 15-feb-2021</vt:lpstr>
      <vt:lpstr>Software Process</vt:lpstr>
      <vt:lpstr>Software Process</vt:lpstr>
      <vt:lpstr>Software Process Must Include The Following Four Activities:</vt:lpstr>
      <vt:lpstr>Linear and Parallel Software </vt:lpstr>
      <vt:lpstr>Parallel Process</vt:lpstr>
      <vt:lpstr>Iterative Process Flow</vt:lpstr>
      <vt:lpstr>Evolutionary Process</vt:lpstr>
      <vt:lpstr>Software Process Framework</vt:lpstr>
      <vt:lpstr>Process Improvement</vt:lpstr>
      <vt:lpstr>Two quite different approaches to process improvement</vt:lpstr>
      <vt:lpstr>Process Improvement</vt:lpstr>
      <vt:lpstr>Software Process Model</vt:lpstr>
      <vt:lpstr>Waterfall Model</vt:lpstr>
      <vt:lpstr>Waterfall Model</vt:lpstr>
      <vt:lpstr>Water Fall Model</vt:lpstr>
      <vt:lpstr>Water Fall Model</vt:lpstr>
      <vt:lpstr>A variation in waterfall model</vt:lpstr>
      <vt:lpstr>V-Model</vt:lpstr>
      <vt:lpstr>Issues With Waterfall Model </vt:lpstr>
      <vt:lpstr>Class 05 16-feb-2021</vt:lpstr>
      <vt:lpstr>Content</vt:lpstr>
      <vt:lpstr>waterfall</vt:lpstr>
      <vt:lpstr>Water Fall Model Phases </vt:lpstr>
      <vt:lpstr>Plan-driven Approaches</vt:lpstr>
      <vt:lpstr>Drawback of Water Fall Model</vt:lpstr>
      <vt:lpstr>Incremental Development</vt:lpstr>
      <vt:lpstr>Incremental Development-Process</vt:lpstr>
      <vt:lpstr>Incremental Development Benefits</vt:lpstr>
      <vt:lpstr>Incremental Approach Has Two Problems:</vt:lpstr>
      <vt:lpstr>Integration and configuration</vt:lpstr>
      <vt:lpstr>Types of reusable software</vt:lpstr>
      <vt:lpstr>Reuse oriented software engineering</vt:lpstr>
      <vt:lpstr>Reuse-oriented software engineering</vt:lpstr>
      <vt:lpstr>Process-Activity</vt:lpstr>
      <vt:lpstr>Software specification/ Requirements Engineering</vt:lpstr>
      <vt:lpstr>Requirements Engineering Process</vt:lpstr>
      <vt:lpstr>Software design and implementation</vt:lpstr>
      <vt:lpstr>Class 06 19-feb-2021</vt:lpstr>
      <vt:lpstr>Software validation</vt:lpstr>
      <vt:lpstr>Software validation-Component testing</vt:lpstr>
      <vt:lpstr>Software validation-System testing</vt:lpstr>
      <vt:lpstr>Plan-driven Software Process</vt:lpstr>
      <vt:lpstr>Beta Testing</vt:lpstr>
      <vt:lpstr>Software evolution</vt:lpstr>
      <vt:lpstr>Approaches May Be Used To Reduce The Costs Of Rework:</vt:lpstr>
      <vt:lpstr>Two Ways Of Coping With Change And Changing System Requirements</vt:lpstr>
      <vt:lpstr>Prototyping</vt:lpstr>
      <vt:lpstr>Prototype</vt:lpstr>
      <vt:lpstr>Prototype-Example</vt:lpstr>
      <vt:lpstr>Incremental delivery</vt:lpstr>
      <vt:lpstr>Capability Maturity Model</vt:lpstr>
      <vt:lpstr>Capability Maturity  Levels</vt:lpstr>
      <vt:lpstr>Activity</vt:lpstr>
      <vt:lpstr>PowerPoint Presentation</vt:lpstr>
      <vt:lpstr>PowerPoint Presentation</vt:lpstr>
      <vt:lpstr>Analysis</vt:lpstr>
      <vt:lpstr>Analysis</vt:lpstr>
      <vt:lpstr>Analysis</vt:lpstr>
      <vt:lpstr>Thankyou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Sobia Princess</dc:creator>
  <cp:lastModifiedBy>Administrator</cp:lastModifiedBy>
  <cp:revision>21</cp:revision>
  <dcterms:created xsi:type="dcterms:W3CDTF">2021-02-15T16:23:51Z</dcterms:created>
  <dcterms:modified xsi:type="dcterms:W3CDTF">2021-02-19T03:49:05Z</dcterms:modified>
</cp:coreProperties>
</file>